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 id="2147483660" r:id="rId2"/>
  </p:sld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5" r:id="rId20"/>
    <p:sldId id="276" r:id="rId21"/>
  </p:sldIdLst>
  <p:sldSz cx="7556500" cy="10693400"/>
  <p:notesSz cx="6858000" cy="9144000"/>
  <p:embeddedFontLst>
    <p:embeddedFont>
      <p:font typeface="Bungee Shade" panose="020B0604020202020204" charset="0"/>
      <p:regular r:id="rId22"/>
    </p:embeddedFont>
    <p:embeddedFont>
      <p:font typeface="Century Gothic" panose="020B0502020202020204" pitchFamily="34" charset="0"/>
      <p:regular r:id="rId23"/>
      <p:bold r:id="rId24"/>
      <p:italic r:id="rId25"/>
      <p:boldItalic r:id="rId26"/>
    </p:embeddedFont>
    <p:embeddedFont>
      <p:font typeface="Montserrat Bold" panose="020B0604020202020204" charset="0"/>
      <p:regular r:id="rId27"/>
      <p:bold r:id="rId28"/>
    </p:embeddedFont>
    <p:embeddedFont>
      <p:font typeface="Montserrat Bold Italics" panose="020B0604020202020204" charset="0"/>
      <p:regular r:id="rId29"/>
      <p:boldItalic r:id="rId30"/>
    </p:embeddedFont>
    <p:embeddedFont>
      <p:font typeface="Montserrat Classic" panose="020B0604020202020204" charset="0"/>
      <p:regular r:id="rId31"/>
    </p:embeddedFont>
    <p:embeddedFont>
      <p:font typeface="Muli Bold" panose="020B0604020202020204" charset="0"/>
      <p:bold r:id="rId32"/>
    </p:embeddedFont>
    <p:embeddedFont>
      <p:font typeface="Wingdings 3" panose="05040102010807070707" pitchFamily="18" charset="2"/>
      <p:regular r:id="rId3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F956C"/>
    <a:srgbClr val="16E0A1"/>
    <a:srgbClr val="35EBB3"/>
    <a:srgbClr val="5FEFC2"/>
    <a:srgbClr val="12B280"/>
    <a:srgbClr val="FFCC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showGuides="1">
      <p:cViewPr varScale="1">
        <p:scale>
          <a:sx n="50" d="100"/>
          <a:sy n="50" d="100"/>
        </p:scale>
        <p:origin x="2635" y="-3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font" Target="fonts/font5.fntdata"/><Relationship Id="rId21" Type="http://schemas.openxmlformats.org/officeDocument/2006/relationships/slide" Target="slides/slide19.xml"/><Relationship Id="rId34"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font" Target="fonts/font4.fntdata"/><Relationship Id="rId33" Type="http://schemas.openxmlformats.org/officeDocument/2006/relationships/font" Target="fonts/font12.fntdata"/><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3.fntdata"/><Relationship Id="rId32" Type="http://schemas.openxmlformats.org/officeDocument/2006/relationships/font" Target="fonts/font11.fntdata"/><Relationship Id="rId37"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font" Target="fonts/font2.fntdata"/><Relationship Id="rId28" Type="http://schemas.openxmlformats.org/officeDocument/2006/relationships/font" Target="fonts/font7.fntdata"/><Relationship Id="rId36"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10.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35"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t>8/8/2024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t>8/8/2024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t>8/8/2024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16018" y="2257498"/>
            <a:ext cx="5471494" cy="5191680"/>
          </a:xfrm>
        </p:spPr>
        <p:txBody>
          <a:bodyPr anchor="b"/>
          <a:lstStyle>
            <a:lvl1pPr>
              <a:defRPr sz="5950"/>
            </a:lvl1pPr>
          </a:lstStyle>
          <a:p>
            <a:r>
              <a:rPr lang="en-US"/>
              <a:t>Click to edit Master title style</a:t>
            </a:r>
            <a:endParaRPr lang="en-US" dirty="0"/>
          </a:p>
        </p:txBody>
      </p:sp>
      <p:sp>
        <p:nvSpPr>
          <p:cNvPr id="3" name="Subtitle 2"/>
          <p:cNvSpPr>
            <a:spLocks noGrp="1"/>
          </p:cNvSpPr>
          <p:nvPr>
            <p:ph type="subTitle" idx="1"/>
          </p:nvPr>
        </p:nvSpPr>
        <p:spPr>
          <a:xfrm>
            <a:off x="716018" y="7449174"/>
            <a:ext cx="5471494" cy="1343177"/>
          </a:xfrm>
        </p:spPr>
        <p:txBody>
          <a:bodyPr anchor="t"/>
          <a:lstStyle>
            <a:lvl1pPr marL="0" indent="0" algn="l">
              <a:buNone/>
              <a:defRPr cap="all">
                <a:solidFill>
                  <a:schemeClr val="bg2">
                    <a:lumMod val="40000"/>
                    <a:lumOff val="60000"/>
                  </a:schemeClr>
                </a:solidFill>
              </a:defRPr>
            </a:lvl1pPr>
            <a:lvl2pPr marL="377825" indent="0" algn="ctr">
              <a:buNone/>
              <a:defRPr>
                <a:solidFill>
                  <a:schemeClr val="tx1">
                    <a:tint val="75000"/>
                  </a:schemeClr>
                </a:solidFill>
              </a:defRPr>
            </a:lvl2pPr>
            <a:lvl3pPr marL="755650" indent="0" algn="ctr">
              <a:buNone/>
              <a:defRPr>
                <a:solidFill>
                  <a:schemeClr val="tx1">
                    <a:tint val="75000"/>
                  </a:schemeClr>
                </a:solidFill>
              </a:defRPr>
            </a:lvl3pPr>
            <a:lvl4pPr marL="1133475" indent="0" algn="ctr">
              <a:buNone/>
              <a:defRPr>
                <a:solidFill>
                  <a:schemeClr val="tx1">
                    <a:tint val="75000"/>
                  </a:schemeClr>
                </a:solidFill>
              </a:defRPr>
            </a:lvl4pPr>
            <a:lvl5pPr marL="1511300" indent="0" algn="ctr">
              <a:buNone/>
              <a:defRPr>
                <a:solidFill>
                  <a:schemeClr val="tx1">
                    <a:tint val="75000"/>
                  </a:schemeClr>
                </a:solidFill>
              </a:defRPr>
            </a:lvl5pPr>
            <a:lvl6pPr marL="1889125" indent="0" algn="ctr">
              <a:buNone/>
              <a:defRPr>
                <a:solidFill>
                  <a:schemeClr val="tx1">
                    <a:tint val="75000"/>
                  </a:schemeClr>
                </a:solidFill>
              </a:defRPr>
            </a:lvl6pPr>
            <a:lvl7pPr marL="2266950" indent="0" algn="ctr">
              <a:buNone/>
              <a:defRPr>
                <a:solidFill>
                  <a:schemeClr val="tx1">
                    <a:tint val="75000"/>
                  </a:schemeClr>
                </a:solidFill>
              </a:defRPr>
            </a:lvl7pPr>
            <a:lvl8pPr marL="2644775" indent="0" algn="ctr">
              <a:buNone/>
              <a:defRPr>
                <a:solidFill>
                  <a:schemeClr val="tx1">
                    <a:tint val="75000"/>
                  </a:schemeClr>
                </a:solidFill>
              </a:defRPr>
            </a:lvl8pPr>
            <a:lvl9pPr marL="3022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t>8/8/2024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1D8BD707-D9CF-40AE-B4C6-C98DA3205C09}" type="datetimeFigureOut">
              <a:rPr lang="en-US" smtClean="0"/>
              <a:t>8/8/2024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16019" y="4462186"/>
            <a:ext cx="5471494" cy="2986990"/>
          </a:xfrm>
        </p:spPr>
        <p:txBody>
          <a:bodyPr anchor="b"/>
          <a:lstStyle>
            <a:lvl1pPr algn="l">
              <a:defRPr sz="3305" b="0" cap="none"/>
            </a:lvl1pPr>
          </a:lstStyle>
          <a:p>
            <a:r>
              <a:rPr lang="en-US"/>
              <a:t>Click to edit Master title style</a:t>
            </a:r>
            <a:endParaRPr lang="en-US" dirty="0"/>
          </a:p>
        </p:txBody>
      </p:sp>
      <p:sp>
        <p:nvSpPr>
          <p:cNvPr id="3" name="Text Placeholder 2"/>
          <p:cNvSpPr>
            <a:spLocks noGrp="1"/>
          </p:cNvSpPr>
          <p:nvPr>
            <p:ph type="body" idx="1"/>
          </p:nvPr>
        </p:nvSpPr>
        <p:spPr>
          <a:xfrm>
            <a:off x="716018" y="7449175"/>
            <a:ext cx="5471494" cy="1341587"/>
          </a:xfrm>
        </p:spPr>
        <p:txBody>
          <a:bodyPr anchor="t"/>
          <a:lstStyle>
            <a:lvl1pPr marL="0" indent="0" algn="l">
              <a:buNone/>
              <a:defRPr sz="1655" cap="all">
                <a:solidFill>
                  <a:schemeClr val="bg2">
                    <a:lumMod val="40000"/>
                    <a:lumOff val="60000"/>
                  </a:schemeClr>
                </a:solidFill>
              </a:defRPr>
            </a:lvl1pPr>
            <a:lvl2pPr marL="377825" indent="0">
              <a:buNone/>
              <a:defRPr sz="1490">
                <a:solidFill>
                  <a:schemeClr val="tx1">
                    <a:tint val="75000"/>
                  </a:schemeClr>
                </a:solidFill>
              </a:defRPr>
            </a:lvl2pPr>
            <a:lvl3pPr marL="755650" indent="0">
              <a:buNone/>
              <a:defRPr sz="1320">
                <a:solidFill>
                  <a:schemeClr val="tx1">
                    <a:tint val="75000"/>
                  </a:schemeClr>
                </a:solidFill>
              </a:defRPr>
            </a:lvl3pPr>
            <a:lvl4pPr marL="1133475" indent="0">
              <a:buNone/>
              <a:defRPr sz="1155">
                <a:solidFill>
                  <a:schemeClr val="tx1">
                    <a:tint val="75000"/>
                  </a:schemeClr>
                </a:solidFill>
              </a:defRPr>
            </a:lvl4pPr>
            <a:lvl5pPr marL="1511300" indent="0">
              <a:buNone/>
              <a:defRPr sz="1155">
                <a:solidFill>
                  <a:schemeClr val="tx1">
                    <a:tint val="75000"/>
                  </a:schemeClr>
                </a:solidFill>
              </a:defRPr>
            </a:lvl5pPr>
            <a:lvl6pPr marL="1889125" indent="0">
              <a:buNone/>
              <a:defRPr sz="1155">
                <a:solidFill>
                  <a:schemeClr val="tx1">
                    <a:tint val="75000"/>
                  </a:schemeClr>
                </a:solidFill>
              </a:defRPr>
            </a:lvl6pPr>
            <a:lvl7pPr marL="2266950" indent="0">
              <a:buNone/>
              <a:defRPr sz="1155">
                <a:solidFill>
                  <a:schemeClr val="tx1">
                    <a:tint val="75000"/>
                  </a:schemeClr>
                </a:solidFill>
              </a:defRPr>
            </a:lvl7pPr>
            <a:lvl8pPr marL="2644775" indent="0">
              <a:buNone/>
              <a:defRPr sz="1155">
                <a:solidFill>
                  <a:schemeClr val="tx1">
                    <a:tint val="75000"/>
                  </a:schemeClr>
                </a:solidFill>
              </a:defRPr>
            </a:lvl8pPr>
            <a:lvl9pPr marL="3022600" indent="0">
              <a:buNone/>
              <a:defRPr sz="1155">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t>8/8/2024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4002" y="3212973"/>
            <a:ext cx="2725524" cy="6542282"/>
          </a:xfrm>
        </p:spPr>
        <p:txBody>
          <a:bodyPr>
            <a:normAutofit/>
          </a:bodyPr>
          <a:lstStyle>
            <a:lvl1pPr>
              <a:defRPr sz="1490"/>
            </a:lvl1pPr>
            <a:lvl2pPr>
              <a:defRPr sz="1320"/>
            </a:lvl2pPr>
            <a:lvl3pPr>
              <a:defRPr sz="1155"/>
            </a:lvl3pPr>
            <a:lvl4pPr>
              <a:defRPr sz="990"/>
            </a:lvl4pPr>
            <a:lvl5pPr>
              <a:defRPr sz="990"/>
            </a:lvl5pPr>
            <a:lvl6pPr>
              <a:defRPr sz="990"/>
            </a:lvl6pPr>
            <a:lvl7pPr>
              <a:defRPr sz="990"/>
            </a:lvl7pPr>
            <a:lvl8pPr>
              <a:defRPr sz="990"/>
            </a:lvl8pPr>
            <a:lvl9pPr>
              <a:defRPr sz="99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3505521" y="3205983"/>
            <a:ext cx="2725526" cy="6549271"/>
          </a:xfrm>
        </p:spPr>
        <p:txBody>
          <a:bodyPr>
            <a:normAutofit/>
          </a:bodyPr>
          <a:lstStyle>
            <a:lvl1pPr>
              <a:defRPr sz="1490"/>
            </a:lvl1pPr>
            <a:lvl2pPr>
              <a:defRPr sz="1320"/>
            </a:lvl2pPr>
            <a:lvl3pPr>
              <a:defRPr sz="1155"/>
            </a:lvl3pPr>
            <a:lvl4pPr>
              <a:defRPr sz="990"/>
            </a:lvl4pPr>
            <a:lvl5pPr>
              <a:defRPr sz="990"/>
            </a:lvl5pPr>
            <a:lvl6pPr>
              <a:defRPr sz="990"/>
            </a:lvl6pPr>
            <a:lvl7pPr>
              <a:defRPr sz="990"/>
            </a:lvl7pPr>
            <a:lvl8pPr>
              <a:defRPr sz="990"/>
            </a:lvl8pPr>
            <a:lvl9pPr>
              <a:defRPr sz="99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D8BD707-D9CF-40AE-B4C6-C98DA3205C09}" type="datetimeFigureOut">
              <a:rPr lang="en-US" smtClean="0"/>
              <a:t>8/8/2024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84002" y="2970389"/>
            <a:ext cx="2725523" cy="898542"/>
          </a:xfrm>
        </p:spPr>
        <p:txBody>
          <a:bodyPr anchor="b">
            <a:noAutofit/>
          </a:bodyPr>
          <a:lstStyle>
            <a:lvl1pPr marL="0" indent="0">
              <a:buNone/>
              <a:defRPr sz="1985" b="0">
                <a:solidFill>
                  <a:schemeClr val="bg2">
                    <a:lumMod val="40000"/>
                    <a:lumOff val="60000"/>
                  </a:schemeClr>
                </a:solidFill>
              </a:defRPr>
            </a:lvl1pPr>
            <a:lvl2pPr marL="377825" indent="0">
              <a:buNone/>
              <a:defRPr sz="1655" b="1"/>
            </a:lvl2pPr>
            <a:lvl3pPr marL="755650" indent="0">
              <a:buNone/>
              <a:defRPr sz="1490" b="1"/>
            </a:lvl3pPr>
            <a:lvl4pPr marL="1133475" indent="0">
              <a:buNone/>
              <a:defRPr sz="1320" b="1"/>
            </a:lvl4pPr>
            <a:lvl5pPr marL="1511300" indent="0">
              <a:buNone/>
              <a:defRPr sz="1320" b="1"/>
            </a:lvl5pPr>
            <a:lvl6pPr marL="1889125" indent="0">
              <a:buNone/>
              <a:defRPr sz="1320" b="1"/>
            </a:lvl6pPr>
            <a:lvl7pPr marL="2266950" indent="0">
              <a:buNone/>
              <a:defRPr sz="1320" b="1"/>
            </a:lvl7pPr>
            <a:lvl8pPr marL="2644775" indent="0">
              <a:buNone/>
              <a:defRPr sz="1320" b="1"/>
            </a:lvl8pPr>
            <a:lvl9pPr marL="3022600" indent="0">
              <a:buNone/>
              <a:defRPr sz="1320" b="1"/>
            </a:lvl9pPr>
          </a:lstStyle>
          <a:p>
            <a:pPr lvl="0"/>
            <a:r>
              <a:rPr lang="en-US"/>
              <a:t>Click to edit Master text styles</a:t>
            </a:r>
          </a:p>
        </p:txBody>
      </p:sp>
      <p:sp>
        <p:nvSpPr>
          <p:cNvPr id="4" name="Content Placeholder 3"/>
          <p:cNvSpPr>
            <a:spLocks noGrp="1"/>
          </p:cNvSpPr>
          <p:nvPr>
            <p:ph sz="half" idx="2"/>
          </p:nvPr>
        </p:nvSpPr>
        <p:spPr>
          <a:xfrm>
            <a:off x="684002" y="3920913"/>
            <a:ext cx="2725524" cy="5834340"/>
          </a:xfrm>
        </p:spPr>
        <p:txBody>
          <a:bodyPr>
            <a:normAutofit/>
          </a:bodyPr>
          <a:lstStyle>
            <a:lvl1pPr>
              <a:defRPr sz="1490"/>
            </a:lvl1pPr>
            <a:lvl2pPr>
              <a:defRPr sz="1320"/>
            </a:lvl2pPr>
            <a:lvl3pPr>
              <a:defRPr sz="1155"/>
            </a:lvl3pPr>
            <a:lvl4pPr>
              <a:defRPr sz="990"/>
            </a:lvl4pPr>
            <a:lvl5pPr>
              <a:defRPr sz="990"/>
            </a:lvl5pPr>
            <a:lvl6pPr>
              <a:defRPr sz="990"/>
            </a:lvl6pPr>
            <a:lvl7pPr>
              <a:defRPr sz="990"/>
            </a:lvl7pPr>
            <a:lvl8pPr>
              <a:defRPr sz="990"/>
            </a:lvl8pPr>
            <a:lvl9pPr>
              <a:defRPr sz="99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3505522" y="2970389"/>
            <a:ext cx="2725524" cy="898542"/>
          </a:xfrm>
        </p:spPr>
        <p:txBody>
          <a:bodyPr anchor="b">
            <a:noAutofit/>
          </a:bodyPr>
          <a:lstStyle>
            <a:lvl1pPr marL="0" indent="0">
              <a:buNone/>
              <a:defRPr sz="1985" b="0">
                <a:solidFill>
                  <a:schemeClr val="bg2">
                    <a:lumMod val="40000"/>
                    <a:lumOff val="60000"/>
                  </a:schemeClr>
                </a:solidFill>
              </a:defRPr>
            </a:lvl1pPr>
            <a:lvl2pPr marL="377825" indent="0">
              <a:buNone/>
              <a:defRPr sz="1655" b="1"/>
            </a:lvl2pPr>
            <a:lvl3pPr marL="755650" indent="0">
              <a:buNone/>
              <a:defRPr sz="1490" b="1"/>
            </a:lvl3pPr>
            <a:lvl4pPr marL="1133475" indent="0">
              <a:buNone/>
              <a:defRPr sz="1320" b="1"/>
            </a:lvl4pPr>
            <a:lvl5pPr marL="1511300" indent="0">
              <a:buNone/>
              <a:defRPr sz="1320" b="1"/>
            </a:lvl5pPr>
            <a:lvl6pPr marL="1889125" indent="0">
              <a:buNone/>
              <a:defRPr sz="1320" b="1"/>
            </a:lvl6pPr>
            <a:lvl7pPr marL="2266950" indent="0">
              <a:buNone/>
              <a:defRPr sz="1320" b="1"/>
            </a:lvl7pPr>
            <a:lvl8pPr marL="2644775" indent="0">
              <a:buNone/>
              <a:defRPr sz="1320" b="1"/>
            </a:lvl8pPr>
            <a:lvl9pPr marL="3022600" indent="0">
              <a:buNone/>
              <a:defRPr sz="1320" b="1"/>
            </a:lvl9pPr>
          </a:lstStyle>
          <a:p>
            <a:pPr lvl="0"/>
            <a:r>
              <a:rPr lang="en-US"/>
              <a:t>Click to edit Master text styles</a:t>
            </a:r>
          </a:p>
        </p:txBody>
      </p:sp>
      <p:sp>
        <p:nvSpPr>
          <p:cNvPr id="6" name="Content Placeholder 5"/>
          <p:cNvSpPr>
            <a:spLocks noGrp="1"/>
          </p:cNvSpPr>
          <p:nvPr>
            <p:ph sz="quarter" idx="4"/>
          </p:nvPr>
        </p:nvSpPr>
        <p:spPr>
          <a:xfrm>
            <a:off x="3505522" y="3920913"/>
            <a:ext cx="2725524" cy="5834340"/>
          </a:xfrm>
        </p:spPr>
        <p:txBody>
          <a:bodyPr>
            <a:normAutofit/>
          </a:bodyPr>
          <a:lstStyle>
            <a:lvl1pPr>
              <a:defRPr sz="1490"/>
            </a:lvl1pPr>
            <a:lvl2pPr>
              <a:defRPr sz="1320"/>
            </a:lvl2pPr>
            <a:lvl3pPr>
              <a:defRPr sz="1155"/>
            </a:lvl3pPr>
            <a:lvl4pPr>
              <a:defRPr sz="990"/>
            </a:lvl4pPr>
            <a:lvl5pPr>
              <a:defRPr sz="990"/>
            </a:lvl5pPr>
            <a:lvl6pPr>
              <a:defRPr sz="990"/>
            </a:lvl6pPr>
            <a:lvl7pPr>
              <a:defRPr sz="990"/>
            </a:lvl7pPr>
            <a:lvl8pPr>
              <a:defRPr sz="990"/>
            </a:lvl8pPr>
            <a:lvl9pPr>
              <a:defRPr sz="99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D8BD707-D9CF-40AE-B4C6-C98DA3205C09}" type="datetimeFigureOut">
              <a:rPr lang="en-US" smtClean="0"/>
              <a:t>8/8/2024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1D8BD707-D9CF-40AE-B4C6-C98DA3205C09}" type="datetimeFigureOut">
              <a:rPr lang="en-US" smtClean="0"/>
              <a:t>8/8/2024</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1D8BD707-D9CF-40AE-B4C6-C98DA3205C09}" type="datetimeFigureOut">
              <a:rPr lang="en-US" smtClean="0"/>
              <a:t>8/8/2024</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16017" y="2257495"/>
            <a:ext cx="2108500" cy="2257496"/>
          </a:xfrm>
        </p:spPr>
        <p:txBody>
          <a:bodyPr anchor="b"/>
          <a:lstStyle>
            <a:lvl1pPr algn="l">
              <a:defRPr sz="1985" b="0"/>
            </a:lvl1pPr>
          </a:lstStyle>
          <a:p>
            <a:r>
              <a:rPr lang="en-US"/>
              <a:t>Click to edit Master title style</a:t>
            </a:r>
            <a:endParaRPr lang="en-US" dirty="0"/>
          </a:p>
        </p:txBody>
      </p:sp>
      <p:sp>
        <p:nvSpPr>
          <p:cNvPr id="3" name="Content Placeholder 2"/>
          <p:cNvSpPr>
            <a:spLocks noGrp="1"/>
          </p:cNvSpPr>
          <p:nvPr>
            <p:ph idx="1"/>
          </p:nvPr>
        </p:nvSpPr>
        <p:spPr>
          <a:xfrm>
            <a:off x="2966238" y="2257496"/>
            <a:ext cx="3221275" cy="7128933"/>
          </a:xfrm>
        </p:spPr>
        <p:txBody>
          <a:bodyPr anchor="ctr">
            <a:normAutofit/>
          </a:bodyPr>
          <a:lstStyle>
            <a:lvl1pPr>
              <a:defRPr sz="1655"/>
            </a:lvl1pPr>
            <a:lvl2pPr>
              <a:defRPr sz="1490"/>
            </a:lvl2pPr>
            <a:lvl3pPr>
              <a:defRPr sz="1320"/>
            </a:lvl3pPr>
            <a:lvl4pPr>
              <a:defRPr sz="1155"/>
            </a:lvl4pPr>
            <a:lvl5pPr>
              <a:defRPr sz="1155"/>
            </a:lvl5pPr>
            <a:lvl6pPr>
              <a:defRPr sz="1155"/>
            </a:lvl6pPr>
            <a:lvl7pPr>
              <a:defRPr sz="1155"/>
            </a:lvl7pPr>
            <a:lvl8pPr>
              <a:defRPr sz="1155"/>
            </a:lvl8pPr>
            <a:lvl9pPr>
              <a:defRPr sz="115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16017" y="4879361"/>
            <a:ext cx="2108500" cy="4514990"/>
          </a:xfrm>
        </p:spPr>
        <p:txBody>
          <a:bodyPr/>
          <a:lstStyle>
            <a:lvl1pPr marL="0" indent="0">
              <a:buNone/>
              <a:defRPr sz="1155"/>
            </a:lvl1pPr>
            <a:lvl2pPr marL="377825" indent="0">
              <a:buNone/>
              <a:defRPr sz="990"/>
            </a:lvl2pPr>
            <a:lvl3pPr marL="755650" indent="0">
              <a:buNone/>
              <a:defRPr sz="825"/>
            </a:lvl3pPr>
            <a:lvl4pPr marL="1133475" indent="0">
              <a:buNone/>
              <a:defRPr sz="745"/>
            </a:lvl4pPr>
            <a:lvl5pPr marL="1511300" indent="0">
              <a:buNone/>
              <a:defRPr sz="745"/>
            </a:lvl5pPr>
            <a:lvl6pPr marL="1889125" indent="0">
              <a:buNone/>
              <a:defRPr sz="745"/>
            </a:lvl6pPr>
            <a:lvl7pPr marL="2266950" indent="0">
              <a:buNone/>
              <a:defRPr sz="745"/>
            </a:lvl7pPr>
            <a:lvl8pPr marL="2644775" indent="0">
              <a:buNone/>
              <a:defRPr sz="745"/>
            </a:lvl8pPr>
            <a:lvl9pPr marL="3022600" indent="0">
              <a:buNone/>
              <a:defRPr sz="745"/>
            </a:lvl9pPr>
          </a:lstStyle>
          <a:p>
            <a:pPr lvl="0"/>
            <a:r>
              <a:rPr lang="en-US"/>
              <a:t>Click to edit Master text styles</a:t>
            </a:r>
          </a:p>
        </p:txBody>
      </p:sp>
      <p:sp>
        <p:nvSpPr>
          <p:cNvPr id="7" name="Date Placeholder 4"/>
          <p:cNvSpPr>
            <a:spLocks noGrp="1"/>
          </p:cNvSpPr>
          <p:nvPr>
            <p:ph type="dt" sz="half" idx="10"/>
          </p:nvPr>
        </p:nvSpPr>
        <p:spPr/>
        <p:txBody>
          <a:bodyPr/>
          <a:lstStyle/>
          <a:p>
            <a:fld id="{1D8BD707-D9CF-40AE-B4C6-C98DA3205C09}" type="datetimeFigureOut">
              <a:rPr lang="en-US" smtClean="0"/>
              <a:t>8/8/2024</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t>8/8/2024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15368" y="2891166"/>
            <a:ext cx="3157363" cy="2455534"/>
          </a:xfrm>
        </p:spPr>
        <p:txBody>
          <a:bodyPr anchor="b">
            <a:normAutofit/>
          </a:bodyPr>
          <a:lstStyle>
            <a:lvl1pPr algn="l">
              <a:defRPr sz="2975"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4308393" y="1782234"/>
            <a:ext cx="1984098" cy="7128933"/>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320"/>
            </a:lvl1pPr>
            <a:lvl2pPr marL="377825" indent="0">
              <a:buNone/>
              <a:defRPr sz="1320"/>
            </a:lvl2pPr>
            <a:lvl3pPr marL="755650" indent="0">
              <a:buNone/>
              <a:defRPr sz="1320"/>
            </a:lvl3pPr>
            <a:lvl4pPr marL="1133475" indent="0">
              <a:buNone/>
              <a:defRPr sz="1320"/>
            </a:lvl4pPr>
            <a:lvl5pPr marL="1511300" indent="0">
              <a:buNone/>
              <a:defRPr sz="1320"/>
            </a:lvl5pPr>
            <a:lvl6pPr marL="1889125" indent="0">
              <a:buNone/>
              <a:defRPr sz="1320"/>
            </a:lvl6pPr>
            <a:lvl7pPr marL="2266950" indent="0">
              <a:buNone/>
              <a:defRPr sz="1320"/>
            </a:lvl7pPr>
            <a:lvl8pPr marL="2644775" indent="0">
              <a:buNone/>
              <a:defRPr sz="1320"/>
            </a:lvl8pPr>
            <a:lvl9pPr marL="3022600" indent="0">
              <a:buNone/>
              <a:defRPr sz="1320"/>
            </a:lvl9pPr>
          </a:lstStyle>
          <a:p>
            <a:r>
              <a:rPr lang="en-US"/>
              <a:t>Click icon to add picture</a:t>
            </a:r>
            <a:endParaRPr lang="en-US" dirty="0"/>
          </a:p>
        </p:txBody>
      </p:sp>
      <p:sp>
        <p:nvSpPr>
          <p:cNvPr id="4" name="Text Placeholder 3"/>
          <p:cNvSpPr>
            <a:spLocks noGrp="1"/>
          </p:cNvSpPr>
          <p:nvPr>
            <p:ph type="body" sz="half" idx="2"/>
          </p:nvPr>
        </p:nvSpPr>
        <p:spPr>
          <a:xfrm>
            <a:off x="716017" y="5703147"/>
            <a:ext cx="3152449" cy="2138680"/>
          </a:xfrm>
        </p:spPr>
        <p:txBody>
          <a:bodyPr>
            <a:normAutofit/>
          </a:bodyPr>
          <a:lstStyle>
            <a:lvl1pPr marL="0" indent="0">
              <a:buNone/>
              <a:defRPr sz="1155"/>
            </a:lvl1pPr>
            <a:lvl2pPr marL="377825" indent="0">
              <a:buNone/>
              <a:defRPr sz="990"/>
            </a:lvl2pPr>
            <a:lvl3pPr marL="755650" indent="0">
              <a:buNone/>
              <a:defRPr sz="825"/>
            </a:lvl3pPr>
            <a:lvl4pPr marL="1133475" indent="0">
              <a:buNone/>
              <a:defRPr sz="745"/>
            </a:lvl4pPr>
            <a:lvl5pPr marL="1511300" indent="0">
              <a:buNone/>
              <a:defRPr sz="745"/>
            </a:lvl5pPr>
            <a:lvl6pPr marL="1889125" indent="0">
              <a:buNone/>
              <a:defRPr sz="745"/>
            </a:lvl6pPr>
            <a:lvl7pPr marL="2266950" indent="0">
              <a:buNone/>
              <a:defRPr sz="745"/>
            </a:lvl7pPr>
            <a:lvl8pPr marL="2644775" indent="0">
              <a:buNone/>
              <a:defRPr sz="745"/>
            </a:lvl8pPr>
            <a:lvl9pPr marL="3022600" indent="0">
              <a:buNone/>
              <a:defRPr sz="745"/>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8/8/2024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16019" y="7485360"/>
            <a:ext cx="5471494" cy="883691"/>
          </a:xfrm>
        </p:spPr>
        <p:txBody>
          <a:bodyPr anchor="b">
            <a:normAutofit/>
          </a:bodyPr>
          <a:lstStyle>
            <a:lvl1pPr algn="l">
              <a:defRPr sz="1985"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16018" y="1069340"/>
            <a:ext cx="5471494" cy="5676742"/>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320"/>
            </a:lvl1pPr>
            <a:lvl2pPr marL="377825" indent="0">
              <a:buNone/>
              <a:defRPr sz="1320"/>
            </a:lvl2pPr>
            <a:lvl3pPr marL="755650" indent="0">
              <a:buNone/>
              <a:defRPr sz="1320"/>
            </a:lvl3pPr>
            <a:lvl4pPr marL="1133475" indent="0">
              <a:buNone/>
              <a:defRPr sz="1320"/>
            </a:lvl4pPr>
            <a:lvl5pPr marL="1511300" indent="0">
              <a:buNone/>
              <a:defRPr sz="1320"/>
            </a:lvl5pPr>
            <a:lvl6pPr marL="1889125" indent="0">
              <a:buNone/>
              <a:defRPr sz="1320"/>
            </a:lvl6pPr>
            <a:lvl7pPr marL="2266950" indent="0">
              <a:buNone/>
              <a:defRPr sz="1320"/>
            </a:lvl7pPr>
            <a:lvl8pPr marL="2644775" indent="0">
              <a:buNone/>
              <a:defRPr sz="1320"/>
            </a:lvl8pPr>
            <a:lvl9pPr marL="3022600" indent="0">
              <a:buNone/>
              <a:defRPr sz="1320"/>
            </a:lvl9pPr>
          </a:lstStyle>
          <a:p>
            <a:r>
              <a:rPr lang="en-US"/>
              <a:t>Click icon to add picture</a:t>
            </a:r>
            <a:endParaRPr lang="en-US" dirty="0"/>
          </a:p>
        </p:txBody>
      </p:sp>
      <p:sp>
        <p:nvSpPr>
          <p:cNvPr id="4" name="Text Placeholder 3"/>
          <p:cNvSpPr>
            <a:spLocks noGrp="1"/>
          </p:cNvSpPr>
          <p:nvPr>
            <p:ph type="body" sz="half" idx="2"/>
          </p:nvPr>
        </p:nvSpPr>
        <p:spPr>
          <a:xfrm>
            <a:off x="716019" y="8369051"/>
            <a:ext cx="5471493" cy="769825"/>
          </a:xfrm>
        </p:spPr>
        <p:txBody>
          <a:bodyPr>
            <a:normAutofit/>
          </a:bodyPr>
          <a:lstStyle>
            <a:lvl1pPr marL="0" indent="0">
              <a:buNone/>
              <a:defRPr sz="990"/>
            </a:lvl1pPr>
            <a:lvl2pPr marL="377825" indent="0">
              <a:buNone/>
              <a:defRPr sz="990"/>
            </a:lvl2pPr>
            <a:lvl3pPr marL="755650" indent="0">
              <a:buNone/>
              <a:defRPr sz="825"/>
            </a:lvl3pPr>
            <a:lvl4pPr marL="1133475" indent="0">
              <a:buNone/>
              <a:defRPr sz="745"/>
            </a:lvl4pPr>
            <a:lvl5pPr marL="1511300" indent="0">
              <a:buNone/>
              <a:defRPr sz="745"/>
            </a:lvl5pPr>
            <a:lvl6pPr marL="1889125" indent="0">
              <a:buNone/>
              <a:defRPr sz="745"/>
            </a:lvl6pPr>
            <a:lvl7pPr marL="2266950" indent="0">
              <a:buNone/>
              <a:defRPr sz="745"/>
            </a:lvl7pPr>
            <a:lvl8pPr marL="2644775" indent="0">
              <a:buNone/>
              <a:defRPr sz="745"/>
            </a:lvl8pPr>
            <a:lvl9pPr marL="3022600" indent="0">
              <a:buNone/>
              <a:defRPr sz="745"/>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8/8/2024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716018" y="2257496"/>
            <a:ext cx="5471494" cy="3089204"/>
          </a:xfrm>
        </p:spPr>
        <p:txBody>
          <a:bodyPr/>
          <a:lstStyle>
            <a:lvl1pPr>
              <a:defRPr sz="3965"/>
            </a:lvl1pPr>
          </a:lstStyle>
          <a:p>
            <a:r>
              <a:rPr lang="en-US"/>
              <a:t>Click to edit Master title style</a:t>
            </a:r>
            <a:endParaRPr lang="en-US" dirty="0"/>
          </a:p>
        </p:txBody>
      </p:sp>
      <p:sp>
        <p:nvSpPr>
          <p:cNvPr id="8" name="Text Placeholder 3"/>
          <p:cNvSpPr>
            <a:spLocks noGrp="1"/>
          </p:cNvSpPr>
          <p:nvPr>
            <p:ph type="body" sz="half" idx="2"/>
          </p:nvPr>
        </p:nvSpPr>
        <p:spPr>
          <a:xfrm>
            <a:off x="716018" y="5703147"/>
            <a:ext cx="5471494" cy="3683282"/>
          </a:xfrm>
        </p:spPr>
        <p:txBody>
          <a:bodyPr anchor="ctr">
            <a:normAutofit/>
          </a:bodyPr>
          <a:lstStyle>
            <a:lvl1pPr marL="0" indent="0">
              <a:buNone/>
              <a:defRPr sz="1490"/>
            </a:lvl1pPr>
            <a:lvl2pPr marL="377825" indent="0">
              <a:buNone/>
              <a:defRPr sz="990"/>
            </a:lvl2pPr>
            <a:lvl3pPr marL="755650" indent="0">
              <a:buNone/>
              <a:defRPr sz="825"/>
            </a:lvl3pPr>
            <a:lvl4pPr marL="1133475" indent="0">
              <a:buNone/>
              <a:defRPr sz="745"/>
            </a:lvl4pPr>
            <a:lvl5pPr marL="1511300" indent="0">
              <a:buNone/>
              <a:defRPr sz="745"/>
            </a:lvl5pPr>
            <a:lvl6pPr marL="1889125" indent="0">
              <a:buNone/>
              <a:defRPr sz="745"/>
            </a:lvl6pPr>
            <a:lvl7pPr marL="2266950" indent="0">
              <a:buNone/>
              <a:defRPr sz="745"/>
            </a:lvl7pPr>
            <a:lvl8pPr marL="2644775" indent="0">
              <a:buNone/>
              <a:defRPr sz="745"/>
            </a:lvl8pPr>
            <a:lvl9pPr marL="3022600" indent="0">
              <a:buNone/>
              <a:defRPr sz="745"/>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t>8/8/2024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76304" y="2257496"/>
            <a:ext cx="4959200" cy="3622742"/>
          </a:xfrm>
        </p:spPr>
        <p:txBody>
          <a:bodyPr/>
          <a:lstStyle>
            <a:lvl1pPr>
              <a:defRPr sz="3965"/>
            </a:lvl1pPr>
          </a:lstStyle>
          <a:p>
            <a:r>
              <a:rPr lang="en-US"/>
              <a:t>Click to edit Master title style</a:t>
            </a:r>
            <a:endParaRPr lang="en-US" dirty="0"/>
          </a:p>
        </p:txBody>
      </p:sp>
      <p:sp>
        <p:nvSpPr>
          <p:cNvPr id="11" name="Text Placeholder 3"/>
          <p:cNvSpPr>
            <a:spLocks noGrp="1"/>
          </p:cNvSpPr>
          <p:nvPr>
            <p:ph type="body" sz="half" idx="14"/>
          </p:nvPr>
        </p:nvSpPr>
        <p:spPr>
          <a:xfrm>
            <a:off x="1196758" y="5880238"/>
            <a:ext cx="4513041" cy="533538"/>
          </a:xfrm>
        </p:spPr>
        <p:txBody>
          <a:bodyPr vert="horz" lIns="91440" tIns="45720" rIns="91440" bIns="45720" rtlCol="0" anchor="t">
            <a:normAutofit/>
          </a:bodyPr>
          <a:lstStyle>
            <a:lvl1pPr marL="0" indent="0">
              <a:buNone/>
              <a:defRPr lang="en-US" sz="1155" b="0" i="0" kern="1200" cap="small" dirty="0">
                <a:solidFill>
                  <a:schemeClr val="bg2">
                    <a:lumMod val="40000"/>
                    <a:lumOff val="60000"/>
                  </a:schemeClr>
                </a:solidFill>
                <a:latin typeface="+mj-lt"/>
                <a:ea typeface="+mj-ea"/>
                <a:cs typeface="+mj-cs"/>
              </a:defRPr>
            </a:lvl1pPr>
            <a:lvl2pPr marL="377825" indent="0">
              <a:buNone/>
              <a:defRPr sz="990"/>
            </a:lvl2pPr>
            <a:lvl3pPr marL="755650" indent="0">
              <a:buNone/>
              <a:defRPr sz="825"/>
            </a:lvl3pPr>
            <a:lvl4pPr marL="1133475" indent="0">
              <a:buNone/>
              <a:defRPr sz="745"/>
            </a:lvl4pPr>
            <a:lvl5pPr marL="1511300" indent="0">
              <a:buNone/>
              <a:defRPr sz="745"/>
            </a:lvl5pPr>
            <a:lvl6pPr marL="1889125" indent="0">
              <a:buNone/>
              <a:defRPr sz="745"/>
            </a:lvl6pPr>
            <a:lvl7pPr marL="2266950" indent="0">
              <a:buNone/>
              <a:defRPr sz="745"/>
            </a:lvl7pPr>
            <a:lvl8pPr marL="2644775" indent="0">
              <a:buNone/>
              <a:defRPr sz="745"/>
            </a:lvl8pPr>
            <a:lvl9pPr marL="3022600" indent="0">
              <a:buNone/>
              <a:defRPr sz="745"/>
            </a:lvl9pPr>
          </a:lstStyle>
          <a:p>
            <a:pPr marL="0" lvl="0" indent="0">
              <a:buNone/>
            </a:pPr>
            <a:r>
              <a:rPr lang="en-US"/>
              <a:t>Click to edit Master text styles</a:t>
            </a:r>
          </a:p>
        </p:txBody>
      </p:sp>
      <p:sp>
        <p:nvSpPr>
          <p:cNvPr id="10" name="Text Placeholder 3"/>
          <p:cNvSpPr>
            <a:spLocks noGrp="1"/>
          </p:cNvSpPr>
          <p:nvPr>
            <p:ph type="body" sz="half" idx="2"/>
          </p:nvPr>
        </p:nvSpPr>
        <p:spPr>
          <a:xfrm>
            <a:off x="716018" y="6783802"/>
            <a:ext cx="5471494" cy="2613942"/>
          </a:xfrm>
        </p:spPr>
        <p:txBody>
          <a:bodyPr anchor="ctr">
            <a:normAutofit/>
          </a:bodyPr>
          <a:lstStyle>
            <a:lvl1pPr marL="0" indent="0">
              <a:buNone/>
              <a:defRPr sz="1490"/>
            </a:lvl1pPr>
            <a:lvl2pPr marL="377825" indent="0">
              <a:buNone/>
              <a:defRPr sz="990"/>
            </a:lvl2pPr>
            <a:lvl3pPr marL="755650" indent="0">
              <a:buNone/>
              <a:defRPr sz="825"/>
            </a:lvl3pPr>
            <a:lvl4pPr marL="1133475" indent="0">
              <a:buNone/>
              <a:defRPr sz="745"/>
            </a:lvl4pPr>
            <a:lvl5pPr marL="1511300" indent="0">
              <a:buNone/>
              <a:defRPr sz="745"/>
            </a:lvl5pPr>
            <a:lvl6pPr marL="1889125" indent="0">
              <a:buNone/>
              <a:defRPr sz="745"/>
            </a:lvl6pPr>
            <a:lvl7pPr marL="2266950" indent="0">
              <a:buNone/>
              <a:defRPr sz="745"/>
            </a:lvl7pPr>
            <a:lvl8pPr marL="2644775" indent="0">
              <a:buNone/>
              <a:defRPr sz="745"/>
            </a:lvl8pPr>
            <a:lvl9pPr marL="3022600" indent="0">
              <a:buNone/>
              <a:defRPr sz="745"/>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t>8/8/2024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
        <p:nvSpPr>
          <p:cNvPr id="12" name="TextBox 11"/>
          <p:cNvSpPr txBox="1"/>
          <p:nvPr/>
        </p:nvSpPr>
        <p:spPr>
          <a:xfrm>
            <a:off x="556901" y="1514435"/>
            <a:ext cx="497148" cy="1643848"/>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panose="020B0604020202020204"/>
                <a:ea typeface="+mj-ea"/>
                <a:cs typeface="+mj-cs"/>
              </a:defRPr>
            </a:lvl1pPr>
          </a:lstStyle>
          <a:p>
            <a:pPr lvl="0"/>
            <a:r>
              <a:rPr lang="en-US" sz="10080" dirty="0"/>
              <a:t>“</a:t>
            </a:r>
          </a:p>
        </p:txBody>
      </p:sp>
      <p:sp>
        <p:nvSpPr>
          <p:cNvPr id="15" name="TextBox 14"/>
          <p:cNvSpPr txBox="1"/>
          <p:nvPr/>
        </p:nvSpPr>
        <p:spPr>
          <a:xfrm>
            <a:off x="5784467" y="4075572"/>
            <a:ext cx="497148" cy="1643848"/>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panose="020B0604020202020204"/>
                <a:ea typeface="+mj-ea"/>
                <a:cs typeface="+mj-cs"/>
              </a:defRPr>
            </a:lvl1pPr>
          </a:lstStyle>
          <a:p>
            <a:pPr lvl="0"/>
            <a:r>
              <a:rPr lang="en-US" sz="10080" dirty="0"/>
              <a:t>”</a:t>
            </a: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716018" y="4871439"/>
            <a:ext cx="5471495" cy="2577736"/>
          </a:xfrm>
        </p:spPr>
        <p:txBody>
          <a:bodyPr anchor="b"/>
          <a:lstStyle>
            <a:lvl1pPr algn="l">
              <a:defRPr sz="3305" b="0" cap="none"/>
            </a:lvl1pPr>
          </a:lstStyle>
          <a:p>
            <a:r>
              <a:rPr lang="en-US"/>
              <a:t>Click to edit Master title style</a:t>
            </a:r>
            <a:endParaRPr lang="en-US" dirty="0"/>
          </a:p>
        </p:txBody>
      </p:sp>
      <p:sp>
        <p:nvSpPr>
          <p:cNvPr id="3" name="Text Placeholder 2"/>
          <p:cNvSpPr>
            <a:spLocks noGrp="1"/>
          </p:cNvSpPr>
          <p:nvPr>
            <p:ph type="body" idx="1"/>
          </p:nvPr>
        </p:nvSpPr>
        <p:spPr>
          <a:xfrm>
            <a:off x="716018" y="7449175"/>
            <a:ext cx="5471494" cy="1341587"/>
          </a:xfrm>
        </p:spPr>
        <p:txBody>
          <a:bodyPr anchor="t"/>
          <a:lstStyle>
            <a:lvl1pPr marL="0" indent="0" algn="l">
              <a:buNone/>
              <a:defRPr sz="1655" cap="none">
                <a:solidFill>
                  <a:schemeClr val="bg2">
                    <a:lumMod val="40000"/>
                    <a:lumOff val="60000"/>
                  </a:schemeClr>
                </a:solidFill>
              </a:defRPr>
            </a:lvl1pPr>
            <a:lvl2pPr marL="377825" indent="0">
              <a:buNone/>
              <a:defRPr sz="1490">
                <a:solidFill>
                  <a:schemeClr val="tx1">
                    <a:tint val="75000"/>
                  </a:schemeClr>
                </a:solidFill>
              </a:defRPr>
            </a:lvl2pPr>
            <a:lvl3pPr marL="755650" indent="0">
              <a:buNone/>
              <a:defRPr sz="1320">
                <a:solidFill>
                  <a:schemeClr val="tx1">
                    <a:tint val="75000"/>
                  </a:schemeClr>
                </a:solidFill>
              </a:defRPr>
            </a:lvl3pPr>
            <a:lvl4pPr marL="1133475" indent="0">
              <a:buNone/>
              <a:defRPr sz="1155">
                <a:solidFill>
                  <a:schemeClr val="tx1">
                    <a:tint val="75000"/>
                  </a:schemeClr>
                </a:solidFill>
              </a:defRPr>
            </a:lvl4pPr>
            <a:lvl5pPr marL="1511300" indent="0">
              <a:buNone/>
              <a:defRPr sz="1155">
                <a:solidFill>
                  <a:schemeClr val="tx1">
                    <a:tint val="75000"/>
                  </a:schemeClr>
                </a:solidFill>
              </a:defRPr>
            </a:lvl5pPr>
            <a:lvl6pPr marL="1889125" indent="0">
              <a:buNone/>
              <a:defRPr sz="1155">
                <a:solidFill>
                  <a:schemeClr val="tx1">
                    <a:tint val="75000"/>
                  </a:schemeClr>
                </a:solidFill>
              </a:defRPr>
            </a:lvl6pPr>
            <a:lvl7pPr marL="2266950" indent="0">
              <a:buNone/>
              <a:defRPr sz="1155">
                <a:solidFill>
                  <a:schemeClr val="tx1">
                    <a:tint val="75000"/>
                  </a:schemeClr>
                </a:solidFill>
              </a:defRPr>
            </a:lvl7pPr>
            <a:lvl8pPr marL="2644775" indent="0">
              <a:buNone/>
              <a:defRPr sz="1155">
                <a:solidFill>
                  <a:schemeClr val="tx1">
                    <a:tint val="75000"/>
                  </a:schemeClr>
                </a:solidFill>
              </a:defRPr>
            </a:lvl8pPr>
            <a:lvl9pPr marL="3022600" indent="0">
              <a:buNone/>
              <a:defRPr sz="1155">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t>8/8/2024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470"/>
            </a:lvl1pPr>
          </a:lstStyle>
          <a:p>
            <a:r>
              <a:rPr lang="en-US"/>
              <a:t>Click to edit Master title style</a:t>
            </a:r>
            <a:endParaRPr lang="en-US" dirty="0"/>
          </a:p>
        </p:txBody>
      </p:sp>
      <p:sp>
        <p:nvSpPr>
          <p:cNvPr id="3" name="Text Placeholder 2"/>
          <p:cNvSpPr>
            <a:spLocks noGrp="1"/>
          </p:cNvSpPr>
          <p:nvPr>
            <p:ph type="body" idx="1"/>
          </p:nvPr>
        </p:nvSpPr>
        <p:spPr>
          <a:xfrm>
            <a:off x="392398" y="3089204"/>
            <a:ext cx="1826919" cy="898542"/>
          </a:xfrm>
        </p:spPr>
        <p:txBody>
          <a:bodyPr anchor="b">
            <a:noAutofit/>
          </a:bodyPr>
          <a:lstStyle>
            <a:lvl1pPr marL="0" indent="0">
              <a:buNone/>
              <a:defRPr sz="1985" b="0">
                <a:solidFill>
                  <a:schemeClr val="bg2">
                    <a:lumMod val="40000"/>
                    <a:lumOff val="60000"/>
                  </a:schemeClr>
                </a:solidFill>
              </a:defRPr>
            </a:lvl1pPr>
            <a:lvl2pPr marL="377825" indent="0">
              <a:buNone/>
              <a:defRPr sz="1655" b="1"/>
            </a:lvl2pPr>
            <a:lvl3pPr marL="755650" indent="0">
              <a:buNone/>
              <a:defRPr sz="1490" b="1"/>
            </a:lvl3pPr>
            <a:lvl4pPr marL="1133475" indent="0">
              <a:buNone/>
              <a:defRPr sz="1320" b="1"/>
            </a:lvl4pPr>
            <a:lvl5pPr marL="1511300" indent="0">
              <a:buNone/>
              <a:defRPr sz="1320" b="1"/>
            </a:lvl5pPr>
            <a:lvl6pPr marL="1889125" indent="0">
              <a:buNone/>
              <a:defRPr sz="1320" b="1"/>
            </a:lvl6pPr>
            <a:lvl7pPr marL="2266950" indent="0">
              <a:buNone/>
              <a:defRPr sz="1320" b="1"/>
            </a:lvl7pPr>
            <a:lvl8pPr marL="2644775" indent="0">
              <a:buNone/>
              <a:defRPr sz="1320" b="1"/>
            </a:lvl8pPr>
            <a:lvl9pPr marL="3022600" indent="0">
              <a:buNone/>
              <a:defRPr sz="1320" b="1"/>
            </a:lvl9pPr>
          </a:lstStyle>
          <a:p>
            <a:pPr lvl="0"/>
            <a:r>
              <a:rPr lang="en-US"/>
              <a:t>Click to edit Master text styles</a:t>
            </a:r>
          </a:p>
        </p:txBody>
      </p:sp>
      <p:sp>
        <p:nvSpPr>
          <p:cNvPr id="16" name="Text Placeholder 3"/>
          <p:cNvSpPr>
            <a:spLocks noGrp="1"/>
          </p:cNvSpPr>
          <p:nvPr>
            <p:ph type="body" sz="half" idx="15"/>
          </p:nvPr>
        </p:nvSpPr>
        <p:spPr>
          <a:xfrm>
            <a:off x="404497" y="4158544"/>
            <a:ext cx="1814819" cy="5596709"/>
          </a:xfrm>
        </p:spPr>
        <p:txBody>
          <a:bodyPr anchor="t">
            <a:normAutofit/>
          </a:bodyPr>
          <a:lstStyle>
            <a:lvl1pPr marL="0" indent="0">
              <a:buNone/>
              <a:defRPr sz="1155"/>
            </a:lvl1pPr>
            <a:lvl2pPr marL="377825" indent="0">
              <a:buNone/>
              <a:defRPr sz="990"/>
            </a:lvl2pPr>
            <a:lvl3pPr marL="755650" indent="0">
              <a:buNone/>
              <a:defRPr sz="825"/>
            </a:lvl3pPr>
            <a:lvl4pPr marL="1133475" indent="0">
              <a:buNone/>
              <a:defRPr sz="745"/>
            </a:lvl4pPr>
            <a:lvl5pPr marL="1511300" indent="0">
              <a:buNone/>
              <a:defRPr sz="745"/>
            </a:lvl5pPr>
            <a:lvl6pPr marL="1889125" indent="0">
              <a:buNone/>
              <a:defRPr sz="745"/>
            </a:lvl6pPr>
            <a:lvl7pPr marL="2266950" indent="0">
              <a:buNone/>
              <a:defRPr sz="745"/>
            </a:lvl7pPr>
            <a:lvl8pPr marL="2644775" indent="0">
              <a:buNone/>
              <a:defRPr sz="745"/>
            </a:lvl8pPr>
            <a:lvl9pPr marL="3022600" indent="0">
              <a:buNone/>
              <a:defRPr sz="745"/>
            </a:lvl9pPr>
          </a:lstStyle>
          <a:p>
            <a:pPr lvl="0"/>
            <a:r>
              <a:rPr lang="en-US"/>
              <a:t>Click to edit Master text styles</a:t>
            </a:r>
          </a:p>
        </p:txBody>
      </p:sp>
      <p:sp>
        <p:nvSpPr>
          <p:cNvPr id="5" name="Text Placeholder 4"/>
          <p:cNvSpPr>
            <a:spLocks noGrp="1"/>
          </p:cNvSpPr>
          <p:nvPr>
            <p:ph type="body" sz="quarter" idx="3"/>
          </p:nvPr>
        </p:nvSpPr>
        <p:spPr>
          <a:xfrm>
            <a:off x="2407688" y="3089204"/>
            <a:ext cx="1820331" cy="898542"/>
          </a:xfrm>
        </p:spPr>
        <p:txBody>
          <a:bodyPr anchor="b">
            <a:noAutofit/>
          </a:bodyPr>
          <a:lstStyle>
            <a:lvl1pPr marL="0" indent="0">
              <a:buNone/>
              <a:defRPr sz="1985" b="0">
                <a:solidFill>
                  <a:schemeClr val="bg2">
                    <a:lumMod val="40000"/>
                    <a:lumOff val="60000"/>
                  </a:schemeClr>
                </a:solidFill>
              </a:defRPr>
            </a:lvl1pPr>
            <a:lvl2pPr marL="377825" indent="0">
              <a:buNone/>
              <a:defRPr sz="1655" b="1"/>
            </a:lvl2pPr>
            <a:lvl3pPr marL="755650" indent="0">
              <a:buNone/>
              <a:defRPr sz="1490" b="1"/>
            </a:lvl3pPr>
            <a:lvl4pPr marL="1133475" indent="0">
              <a:buNone/>
              <a:defRPr sz="1320" b="1"/>
            </a:lvl4pPr>
            <a:lvl5pPr marL="1511300" indent="0">
              <a:buNone/>
              <a:defRPr sz="1320" b="1"/>
            </a:lvl5pPr>
            <a:lvl6pPr marL="1889125" indent="0">
              <a:buNone/>
              <a:defRPr sz="1320" b="1"/>
            </a:lvl6pPr>
            <a:lvl7pPr marL="2266950" indent="0">
              <a:buNone/>
              <a:defRPr sz="1320" b="1"/>
            </a:lvl7pPr>
            <a:lvl8pPr marL="2644775" indent="0">
              <a:buNone/>
              <a:defRPr sz="1320" b="1"/>
            </a:lvl8pPr>
            <a:lvl9pPr marL="3022600" indent="0">
              <a:buNone/>
              <a:defRPr sz="1320" b="1"/>
            </a:lvl9pPr>
          </a:lstStyle>
          <a:p>
            <a:pPr lvl="0"/>
            <a:r>
              <a:rPr lang="en-US"/>
              <a:t>Click to edit Master text styles</a:t>
            </a:r>
          </a:p>
        </p:txBody>
      </p:sp>
      <p:sp>
        <p:nvSpPr>
          <p:cNvPr id="19" name="Text Placeholder 3"/>
          <p:cNvSpPr>
            <a:spLocks noGrp="1"/>
          </p:cNvSpPr>
          <p:nvPr>
            <p:ph type="body" sz="half" idx="16"/>
          </p:nvPr>
        </p:nvSpPr>
        <p:spPr>
          <a:xfrm>
            <a:off x="2401144" y="4158544"/>
            <a:ext cx="1826874" cy="5596709"/>
          </a:xfrm>
        </p:spPr>
        <p:txBody>
          <a:bodyPr anchor="t">
            <a:normAutofit/>
          </a:bodyPr>
          <a:lstStyle>
            <a:lvl1pPr marL="0" indent="0">
              <a:buNone/>
              <a:defRPr sz="1155"/>
            </a:lvl1pPr>
            <a:lvl2pPr marL="377825" indent="0">
              <a:buNone/>
              <a:defRPr sz="990"/>
            </a:lvl2pPr>
            <a:lvl3pPr marL="755650" indent="0">
              <a:buNone/>
              <a:defRPr sz="825"/>
            </a:lvl3pPr>
            <a:lvl4pPr marL="1133475" indent="0">
              <a:buNone/>
              <a:defRPr sz="745"/>
            </a:lvl4pPr>
            <a:lvl5pPr marL="1511300" indent="0">
              <a:buNone/>
              <a:defRPr sz="745"/>
            </a:lvl5pPr>
            <a:lvl6pPr marL="1889125" indent="0">
              <a:buNone/>
              <a:defRPr sz="745"/>
            </a:lvl6pPr>
            <a:lvl7pPr marL="2266950" indent="0">
              <a:buNone/>
              <a:defRPr sz="745"/>
            </a:lvl7pPr>
            <a:lvl8pPr marL="2644775" indent="0">
              <a:buNone/>
              <a:defRPr sz="745"/>
            </a:lvl8pPr>
            <a:lvl9pPr marL="3022600" indent="0">
              <a:buNone/>
              <a:defRPr sz="745"/>
            </a:lvl9pPr>
          </a:lstStyle>
          <a:p>
            <a:pPr lvl="0"/>
            <a:r>
              <a:rPr lang="en-US"/>
              <a:t>Click to edit Master text styles</a:t>
            </a:r>
          </a:p>
        </p:txBody>
      </p:sp>
      <p:sp>
        <p:nvSpPr>
          <p:cNvPr id="14" name="Text Placeholder 4"/>
          <p:cNvSpPr>
            <a:spLocks noGrp="1"/>
          </p:cNvSpPr>
          <p:nvPr>
            <p:ph type="body" sz="quarter" idx="13"/>
          </p:nvPr>
        </p:nvSpPr>
        <p:spPr>
          <a:xfrm>
            <a:off x="4416980" y="3089204"/>
            <a:ext cx="1817773" cy="898542"/>
          </a:xfrm>
        </p:spPr>
        <p:txBody>
          <a:bodyPr anchor="b">
            <a:noAutofit/>
          </a:bodyPr>
          <a:lstStyle>
            <a:lvl1pPr marL="0" indent="0">
              <a:buNone/>
              <a:defRPr sz="1985" b="0">
                <a:solidFill>
                  <a:schemeClr val="bg2">
                    <a:lumMod val="40000"/>
                    <a:lumOff val="60000"/>
                  </a:schemeClr>
                </a:solidFill>
              </a:defRPr>
            </a:lvl1pPr>
            <a:lvl2pPr marL="377825" indent="0">
              <a:buNone/>
              <a:defRPr sz="1655" b="1"/>
            </a:lvl2pPr>
            <a:lvl3pPr marL="755650" indent="0">
              <a:buNone/>
              <a:defRPr sz="1490" b="1"/>
            </a:lvl3pPr>
            <a:lvl4pPr marL="1133475" indent="0">
              <a:buNone/>
              <a:defRPr sz="1320" b="1"/>
            </a:lvl4pPr>
            <a:lvl5pPr marL="1511300" indent="0">
              <a:buNone/>
              <a:defRPr sz="1320" b="1"/>
            </a:lvl5pPr>
            <a:lvl6pPr marL="1889125" indent="0">
              <a:buNone/>
              <a:defRPr sz="1320" b="1"/>
            </a:lvl6pPr>
            <a:lvl7pPr marL="2266950" indent="0">
              <a:buNone/>
              <a:defRPr sz="1320" b="1"/>
            </a:lvl7pPr>
            <a:lvl8pPr marL="2644775" indent="0">
              <a:buNone/>
              <a:defRPr sz="1320" b="1"/>
            </a:lvl8pPr>
            <a:lvl9pPr marL="3022600" indent="0">
              <a:buNone/>
              <a:defRPr sz="1320" b="1"/>
            </a:lvl9pPr>
          </a:lstStyle>
          <a:p>
            <a:pPr lvl="0"/>
            <a:r>
              <a:rPr lang="en-US"/>
              <a:t>Click to edit Master text styles</a:t>
            </a:r>
          </a:p>
        </p:txBody>
      </p:sp>
      <p:sp>
        <p:nvSpPr>
          <p:cNvPr id="20" name="Text Placeholder 3"/>
          <p:cNvSpPr>
            <a:spLocks noGrp="1"/>
          </p:cNvSpPr>
          <p:nvPr>
            <p:ph type="body" sz="half" idx="17"/>
          </p:nvPr>
        </p:nvSpPr>
        <p:spPr>
          <a:xfrm>
            <a:off x="4416980" y="4158544"/>
            <a:ext cx="1817773" cy="5596709"/>
          </a:xfrm>
        </p:spPr>
        <p:txBody>
          <a:bodyPr anchor="t">
            <a:normAutofit/>
          </a:bodyPr>
          <a:lstStyle>
            <a:lvl1pPr marL="0" indent="0">
              <a:buNone/>
              <a:defRPr sz="1155"/>
            </a:lvl1pPr>
            <a:lvl2pPr marL="377825" indent="0">
              <a:buNone/>
              <a:defRPr sz="990"/>
            </a:lvl2pPr>
            <a:lvl3pPr marL="755650" indent="0">
              <a:buNone/>
              <a:defRPr sz="825"/>
            </a:lvl3pPr>
            <a:lvl4pPr marL="1133475" indent="0">
              <a:buNone/>
              <a:defRPr sz="745"/>
            </a:lvl4pPr>
            <a:lvl5pPr marL="1511300" indent="0">
              <a:buNone/>
              <a:defRPr sz="745"/>
            </a:lvl5pPr>
            <a:lvl6pPr marL="1889125" indent="0">
              <a:buNone/>
              <a:defRPr sz="745"/>
            </a:lvl6pPr>
            <a:lvl7pPr marL="2266950" indent="0">
              <a:buNone/>
              <a:defRPr sz="745"/>
            </a:lvl7pPr>
            <a:lvl8pPr marL="2644775" indent="0">
              <a:buNone/>
              <a:defRPr sz="745"/>
            </a:lvl8pPr>
            <a:lvl9pPr marL="3022600" indent="0">
              <a:buNone/>
              <a:defRPr sz="745"/>
            </a:lvl9pPr>
          </a:lstStyle>
          <a:p>
            <a:pPr lvl="0"/>
            <a:r>
              <a:rPr lang="en-US"/>
              <a:t>Click to edit Master text styles</a:t>
            </a:r>
          </a:p>
        </p:txBody>
      </p:sp>
      <p:cxnSp>
        <p:nvCxnSpPr>
          <p:cNvPr id="17" name="Straight Connector 16"/>
          <p:cNvCxnSpPr/>
          <p:nvPr/>
        </p:nvCxnSpPr>
        <p:spPr>
          <a:xfrm>
            <a:off x="2310033" y="3326836"/>
            <a:ext cx="0" cy="6178409"/>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4316254" y="3326836"/>
            <a:ext cx="0" cy="6185397"/>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1D8BD707-D9CF-40AE-B4C6-C98DA3205C09}" type="datetimeFigureOut">
              <a:rPr lang="en-US" smtClean="0"/>
              <a:t>8/8/2024</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470"/>
            </a:lvl1pPr>
          </a:lstStyle>
          <a:p>
            <a:r>
              <a:rPr lang="en-US"/>
              <a:t>Click to edit Master title style</a:t>
            </a:r>
            <a:endParaRPr lang="en-US" dirty="0"/>
          </a:p>
        </p:txBody>
      </p:sp>
      <p:sp>
        <p:nvSpPr>
          <p:cNvPr id="3" name="Text Placeholder 2"/>
          <p:cNvSpPr>
            <a:spLocks noGrp="1"/>
          </p:cNvSpPr>
          <p:nvPr>
            <p:ph type="body" idx="1"/>
          </p:nvPr>
        </p:nvSpPr>
        <p:spPr>
          <a:xfrm>
            <a:off x="404497" y="6628332"/>
            <a:ext cx="1822693" cy="898542"/>
          </a:xfrm>
        </p:spPr>
        <p:txBody>
          <a:bodyPr anchor="b">
            <a:noAutofit/>
          </a:bodyPr>
          <a:lstStyle>
            <a:lvl1pPr marL="0" indent="0">
              <a:buNone/>
              <a:defRPr sz="1985" b="0">
                <a:solidFill>
                  <a:schemeClr val="bg2">
                    <a:lumMod val="40000"/>
                    <a:lumOff val="60000"/>
                  </a:schemeClr>
                </a:solidFill>
              </a:defRPr>
            </a:lvl1pPr>
            <a:lvl2pPr marL="377825" indent="0">
              <a:buNone/>
              <a:defRPr sz="1655" b="1"/>
            </a:lvl2pPr>
            <a:lvl3pPr marL="755650" indent="0">
              <a:buNone/>
              <a:defRPr sz="1490" b="1"/>
            </a:lvl3pPr>
            <a:lvl4pPr marL="1133475" indent="0">
              <a:buNone/>
              <a:defRPr sz="1320" b="1"/>
            </a:lvl4pPr>
            <a:lvl5pPr marL="1511300" indent="0">
              <a:buNone/>
              <a:defRPr sz="1320" b="1"/>
            </a:lvl5pPr>
            <a:lvl6pPr marL="1889125" indent="0">
              <a:buNone/>
              <a:defRPr sz="1320" b="1"/>
            </a:lvl6pPr>
            <a:lvl7pPr marL="2266950" indent="0">
              <a:buNone/>
              <a:defRPr sz="1320" b="1"/>
            </a:lvl7pPr>
            <a:lvl8pPr marL="2644775" indent="0">
              <a:buNone/>
              <a:defRPr sz="1320" b="1"/>
            </a:lvl8pPr>
            <a:lvl9pPr marL="3022600" indent="0">
              <a:buNone/>
              <a:defRPr sz="1320" b="1"/>
            </a:lvl9pPr>
          </a:lstStyle>
          <a:p>
            <a:pPr lvl="0"/>
            <a:r>
              <a:rPr lang="en-US"/>
              <a:t>Click to edit Master text styles</a:t>
            </a:r>
          </a:p>
        </p:txBody>
      </p:sp>
      <p:sp>
        <p:nvSpPr>
          <p:cNvPr id="29" name="Picture Placeholder 2"/>
          <p:cNvSpPr>
            <a:spLocks noGrp="1" noChangeAspect="1"/>
          </p:cNvSpPr>
          <p:nvPr>
            <p:ph type="pic" idx="15"/>
          </p:nvPr>
        </p:nvSpPr>
        <p:spPr>
          <a:xfrm>
            <a:off x="404497" y="3445651"/>
            <a:ext cx="1822693" cy="2376311"/>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320"/>
            </a:lvl1pPr>
            <a:lvl2pPr marL="377825" indent="0">
              <a:buNone/>
              <a:defRPr sz="1320"/>
            </a:lvl2pPr>
            <a:lvl3pPr marL="755650" indent="0">
              <a:buNone/>
              <a:defRPr sz="1320"/>
            </a:lvl3pPr>
            <a:lvl4pPr marL="1133475" indent="0">
              <a:buNone/>
              <a:defRPr sz="1320"/>
            </a:lvl4pPr>
            <a:lvl5pPr marL="1511300" indent="0">
              <a:buNone/>
              <a:defRPr sz="1320"/>
            </a:lvl5pPr>
            <a:lvl6pPr marL="1889125" indent="0">
              <a:buNone/>
              <a:defRPr sz="1320"/>
            </a:lvl6pPr>
            <a:lvl7pPr marL="2266950" indent="0">
              <a:buNone/>
              <a:defRPr sz="1320"/>
            </a:lvl7pPr>
            <a:lvl8pPr marL="2644775" indent="0">
              <a:buNone/>
              <a:defRPr sz="1320"/>
            </a:lvl8pPr>
            <a:lvl9pPr marL="3022600" indent="0">
              <a:buNone/>
              <a:defRPr sz="1320"/>
            </a:lvl9pPr>
          </a:lstStyle>
          <a:p>
            <a:r>
              <a:rPr lang="en-US"/>
              <a:t>Click icon to add picture</a:t>
            </a:r>
            <a:endParaRPr lang="en-US" dirty="0"/>
          </a:p>
        </p:txBody>
      </p:sp>
      <p:sp>
        <p:nvSpPr>
          <p:cNvPr id="22" name="Text Placeholder 3"/>
          <p:cNvSpPr>
            <a:spLocks noGrp="1"/>
          </p:cNvSpPr>
          <p:nvPr>
            <p:ph type="body" sz="half" idx="18"/>
          </p:nvPr>
        </p:nvSpPr>
        <p:spPr>
          <a:xfrm>
            <a:off x="404497" y="7526876"/>
            <a:ext cx="1822693" cy="1027847"/>
          </a:xfrm>
        </p:spPr>
        <p:txBody>
          <a:bodyPr anchor="t">
            <a:normAutofit/>
          </a:bodyPr>
          <a:lstStyle>
            <a:lvl1pPr marL="0" indent="0">
              <a:buNone/>
              <a:defRPr sz="1155"/>
            </a:lvl1pPr>
            <a:lvl2pPr marL="377825" indent="0">
              <a:buNone/>
              <a:defRPr sz="990"/>
            </a:lvl2pPr>
            <a:lvl3pPr marL="755650" indent="0">
              <a:buNone/>
              <a:defRPr sz="825"/>
            </a:lvl3pPr>
            <a:lvl4pPr marL="1133475" indent="0">
              <a:buNone/>
              <a:defRPr sz="745"/>
            </a:lvl4pPr>
            <a:lvl5pPr marL="1511300" indent="0">
              <a:buNone/>
              <a:defRPr sz="745"/>
            </a:lvl5pPr>
            <a:lvl6pPr marL="1889125" indent="0">
              <a:buNone/>
              <a:defRPr sz="745"/>
            </a:lvl6pPr>
            <a:lvl7pPr marL="2266950" indent="0">
              <a:buNone/>
              <a:defRPr sz="745"/>
            </a:lvl7pPr>
            <a:lvl8pPr marL="2644775" indent="0">
              <a:buNone/>
              <a:defRPr sz="745"/>
            </a:lvl8pPr>
            <a:lvl9pPr marL="3022600" indent="0">
              <a:buNone/>
              <a:defRPr sz="745"/>
            </a:lvl9pPr>
          </a:lstStyle>
          <a:p>
            <a:pPr lvl="0"/>
            <a:r>
              <a:rPr lang="en-US"/>
              <a:t>Click to edit Master text styles</a:t>
            </a:r>
          </a:p>
        </p:txBody>
      </p:sp>
      <p:sp>
        <p:nvSpPr>
          <p:cNvPr id="5" name="Text Placeholder 4"/>
          <p:cNvSpPr>
            <a:spLocks noGrp="1"/>
          </p:cNvSpPr>
          <p:nvPr>
            <p:ph type="body" sz="quarter" idx="3"/>
          </p:nvPr>
        </p:nvSpPr>
        <p:spPr>
          <a:xfrm>
            <a:off x="2411231" y="6628332"/>
            <a:ext cx="1816788" cy="898542"/>
          </a:xfrm>
        </p:spPr>
        <p:txBody>
          <a:bodyPr anchor="b">
            <a:noAutofit/>
          </a:bodyPr>
          <a:lstStyle>
            <a:lvl1pPr marL="0" indent="0">
              <a:buNone/>
              <a:defRPr sz="1985" b="0">
                <a:solidFill>
                  <a:schemeClr val="bg2">
                    <a:lumMod val="40000"/>
                    <a:lumOff val="60000"/>
                  </a:schemeClr>
                </a:solidFill>
              </a:defRPr>
            </a:lvl1pPr>
            <a:lvl2pPr marL="377825" indent="0">
              <a:buNone/>
              <a:defRPr sz="1655" b="1"/>
            </a:lvl2pPr>
            <a:lvl3pPr marL="755650" indent="0">
              <a:buNone/>
              <a:defRPr sz="1490" b="1"/>
            </a:lvl3pPr>
            <a:lvl4pPr marL="1133475" indent="0">
              <a:buNone/>
              <a:defRPr sz="1320" b="1"/>
            </a:lvl4pPr>
            <a:lvl5pPr marL="1511300" indent="0">
              <a:buNone/>
              <a:defRPr sz="1320" b="1"/>
            </a:lvl5pPr>
            <a:lvl6pPr marL="1889125" indent="0">
              <a:buNone/>
              <a:defRPr sz="1320" b="1"/>
            </a:lvl6pPr>
            <a:lvl7pPr marL="2266950" indent="0">
              <a:buNone/>
              <a:defRPr sz="1320" b="1"/>
            </a:lvl7pPr>
            <a:lvl8pPr marL="2644775" indent="0">
              <a:buNone/>
              <a:defRPr sz="1320" b="1"/>
            </a:lvl8pPr>
            <a:lvl9pPr marL="3022600" indent="0">
              <a:buNone/>
              <a:defRPr sz="1320" b="1"/>
            </a:lvl9pPr>
          </a:lstStyle>
          <a:p>
            <a:pPr lvl="0"/>
            <a:r>
              <a:rPr lang="en-US"/>
              <a:t>Click to edit Master text styles</a:t>
            </a:r>
          </a:p>
        </p:txBody>
      </p:sp>
      <p:sp>
        <p:nvSpPr>
          <p:cNvPr id="30" name="Picture Placeholder 2"/>
          <p:cNvSpPr>
            <a:spLocks noGrp="1" noChangeAspect="1"/>
          </p:cNvSpPr>
          <p:nvPr>
            <p:ph type="pic" idx="21"/>
          </p:nvPr>
        </p:nvSpPr>
        <p:spPr>
          <a:xfrm>
            <a:off x="2411230" y="3445651"/>
            <a:ext cx="1816788" cy="2376311"/>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320"/>
            </a:lvl1pPr>
            <a:lvl2pPr marL="377825" indent="0">
              <a:buNone/>
              <a:defRPr sz="1320"/>
            </a:lvl2pPr>
            <a:lvl3pPr marL="755650" indent="0">
              <a:buNone/>
              <a:defRPr sz="1320"/>
            </a:lvl3pPr>
            <a:lvl4pPr marL="1133475" indent="0">
              <a:buNone/>
              <a:defRPr sz="1320"/>
            </a:lvl4pPr>
            <a:lvl5pPr marL="1511300" indent="0">
              <a:buNone/>
              <a:defRPr sz="1320"/>
            </a:lvl5pPr>
            <a:lvl6pPr marL="1889125" indent="0">
              <a:buNone/>
              <a:defRPr sz="1320"/>
            </a:lvl6pPr>
            <a:lvl7pPr marL="2266950" indent="0">
              <a:buNone/>
              <a:defRPr sz="1320"/>
            </a:lvl7pPr>
            <a:lvl8pPr marL="2644775" indent="0">
              <a:buNone/>
              <a:defRPr sz="1320"/>
            </a:lvl8pPr>
            <a:lvl9pPr marL="3022600" indent="0">
              <a:buNone/>
              <a:defRPr sz="1320"/>
            </a:lvl9pPr>
          </a:lstStyle>
          <a:p>
            <a:r>
              <a:rPr lang="en-US"/>
              <a:t>Click icon to add picture</a:t>
            </a:r>
            <a:endParaRPr lang="en-US" dirty="0"/>
          </a:p>
        </p:txBody>
      </p:sp>
      <p:sp>
        <p:nvSpPr>
          <p:cNvPr id="23" name="Text Placeholder 3"/>
          <p:cNvSpPr>
            <a:spLocks noGrp="1"/>
          </p:cNvSpPr>
          <p:nvPr>
            <p:ph type="body" sz="half" idx="19"/>
          </p:nvPr>
        </p:nvSpPr>
        <p:spPr>
          <a:xfrm>
            <a:off x="2410391" y="7526874"/>
            <a:ext cx="1819194" cy="1027847"/>
          </a:xfrm>
        </p:spPr>
        <p:txBody>
          <a:bodyPr anchor="t">
            <a:normAutofit/>
          </a:bodyPr>
          <a:lstStyle>
            <a:lvl1pPr marL="0" indent="0">
              <a:buNone/>
              <a:defRPr sz="1155"/>
            </a:lvl1pPr>
            <a:lvl2pPr marL="377825" indent="0">
              <a:buNone/>
              <a:defRPr sz="990"/>
            </a:lvl2pPr>
            <a:lvl3pPr marL="755650" indent="0">
              <a:buNone/>
              <a:defRPr sz="825"/>
            </a:lvl3pPr>
            <a:lvl4pPr marL="1133475" indent="0">
              <a:buNone/>
              <a:defRPr sz="745"/>
            </a:lvl4pPr>
            <a:lvl5pPr marL="1511300" indent="0">
              <a:buNone/>
              <a:defRPr sz="745"/>
            </a:lvl5pPr>
            <a:lvl6pPr marL="1889125" indent="0">
              <a:buNone/>
              <a:defRPr sz="745"/>
            </a:lvl6pPr>
            <a:lvl7pPr marL="2266950" indent="0">
              <a:buNone/>
              <a:defRPr sz="745"/>
            </a:lvl7pPr>
            <a:lvl8pPr marL="2644775" indent="0">
              <a:buNone/>
              <a:defRPr sz="745"/>
            </a:lvl8pPr>
            <a:lvl9pPr marL="3022600" indent="0">
              <a:buNone/>
              <a:defRPr sz="745"/>
            </a:lvl9pPr>
          </a:lstStyle>
          <a:p>
            <a:pPr lvl="0"/>
            <a:r>
              <a:rPr lang="en-US"/>
              <a:t>Click to edit Master text styles</a:t>
            </a:r>
          </a:p>
        </p:txBody>
      </p:sp>
      <p:sp>
        <p:nvSpPr>
          <p:cNvPr id="14" name="Text Placeholder 4"/>
          <p:cNvSpPr>
            <a:spLocks noGrp="1"/>
          </p:cNvSpPr>
          <p:nvPr>
            <p:ph type="body" sz="quarter" idx="13"/>
          </p:nvPr>
        </p:nvSpPr>
        <p:spPr>
          <a:xfrm>
            <a:off x="4416980" y="6628332"/>
            <a:ext cx="1817773" cy="898542"/>
          </a:xfrm>
        </p:spPr>
        <p:txBody>
          <a:bodyPr anchor="b">
            <a:noAutofit/>
          </a:bodyPr>
          <a:lstStyle>
            <a:lvl1pPr marL="0" indent="0">
              <a:buNone/>
              <a:defRPr sz="1985" b="0">
                <a:solidFill>
                  <a:schemeClr val="bg2">
                    <a:lumMod val="40000"/>
                    <a:lumOff val="60000"/>
                  </a:schemeClr>
                </a:solidFill>
              </a:defRPr>
            </a:lvl1pPr>
            <a:lvl2pPr marL="377825" indent="0">
              <a:buNone/>
              <a:defRPr sz="1655" b="1"/>
            </a:lvl2pPr>
            <a:lvl3pPr marL="755650" indent="0">
              <a:buNone/>
              <a:defRPr sz="1490" b="1"/>
            </a:lvl3pPr>
            <a:lvl4pPr marL="1133475" indent="0">
              <a:buNone/>
              <a:defRPr sz="1320" b="1"/>
            </a:lvl4pPr>
            <a:lvl5pPr marL="1511300" indent="0">
              <a:buNone/>
              <a:defRPr sz="1320" b="1"/>
            </a:lvl5pPr>
            <a:lvl6pPr marL="1889125" indent="0">
              <a:buNone/>
              <a:defRPr sz="1320" b="1"/>
            </a:lvl6pPr>
            <a:lvl7pPr marL="2266950" indent="0">
              <a:buNone/>
              <a:defRPr sz="1320" b="1"/>
            </a:lvl7pPr>
            <a:lvl8pPr marL="2644775" indent="0">
              <a:buNone/>
              <a:defRPr sz="1320" b="1"/>
            </a:lvl8pPr>
            <a:lvl9pPr marL="3022600" indent="0">
              <a:buNone/>
              <a:defRPr sz="1320" b="1"/>
            </a:lvl9pPr>
          </a:lstStyle>
          <a:p>
            <a:pPr lvl="0"/>
            <a:r>
              <a:rPr lang="en-US"/>
              <a:t>Click to edit Master text styles</a:t>
            </a:r>
          </a:p>
        </p:txBody>
      </p:sp>
      <p:sp>
        <p:nvSpPr>
          <p:cNvPr id="31" name="Picture Placeholder 2"/>
          <p:cNvSpPr>
            <a:spLocks noGrp="1" noChangeAspect="1"/>
          </p:cNvSpPr>
          <p:nvPr>
            <p:ph type="pic" idx="22"/>
          </p:nvPr>
        </p:nvSpPr>
        <p:spPr>
          <a:xfrm>
            <a:off x="4416979" y="3445651"/>
            <a:ext cx="1817773" cy="2376311"/>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320"/>
            </a:lvl1pPr>
            <a:lvl2pPr marL="377825" indent="0">
              <a:buNone/>
              <a:defRPr sz="1320"/>
            </a:lvl2pPr>
            <a:lvl3pPr marL="755650" indent="0">
              <a:buNone/>
              <a:defRPr sz="1320"/>
            </a:lvl3pPr>
            <a:lvl4pPr marL="1133475" indent="0">
              <a:buNone/>
              <a:defRPr sz="1320"/>
            </a:lvl4pPr>
            <a:lvl5pPr marL="1511300" indent="0">
              <a:buNone/>
              <a:defRPr sz="1320"/>
            </a:lvl5pPr>
            <a:lvl6pPr marL="1889125" indent="0">
              <a:buNone/>
              <a:defRPr sz="1320"/>
            </a:lvl6pPr>
            <a:lvl7pPr marL="2266950" indent="0">
              <a:buNone/>
              <a:defRPr sz="1320"/>
            </a:lvl7pPr>
            <a:lvl8pPr marL="2644775" indent="0">
              <a:buNone/>
              <a:defRPr sz="1320"/>
            </a:lvl8pPr>
            <a:lvl9pPr marL="3022600" indent="0">
              <a:buNone/>
              <a:defRPr sz="1320"/>
            </a:lvl9pPr>
          </a:lstStyle>
          <a:p>
            <a:r>
              <a:rPr lang="en-US"/>
              <a:t>Click icon to add picture</a:t>
            </a:r>
            <a:endParaRPr lang="en-US" dirty="0"/>
          </a:p>
        </p:txBody>
      </p:sp>
      <p:sp>
        <p:nvSpPr>
          <p:cNvPr id="24" name="Text Placeholder 3"/>
          <p:cNvSpPr>
            <a:spLocks noGrp="1"/>
          </p:cNvSpPr>
          <p:nvPr>
            <p:ph type="body" sz="half" idx="20"/>
          </p:nvPr>
        </p:nvSpPr>
        <p:spPr>
          <a:xfrm>
            <a:off x="4416904" y="7526871"/>
            <a:ext cx="1820180" cy="1027847"/>
          </a:xfrm>
        </p:spPr>
        <p:txBody>
          <a:bodyPr anchor="t">
            <a:normAutofit/>
          </a:bodyPr>
          <a:lstStyle>
            <a:lvl1pPr marL="0" indent="0">
              <a:buNone/>
              <a:defRPr sz="1155"/>
            </a:lvl1pPr>
            <a:lvl2pPr marL="377825" indent="0">
              <a:buNone/>
              <a:defRPr sz="990"/>
            </a:lvl2pPr>
            <a:lvl3pPr marL="755650" indent="0">
              <a:buNone/>
              <a:defRPr sz="825"/>
            </a:lvl3pPr>
            <a:lvl4pPr marL="1133475" indent="0">
              <a:buNone/>
              <a:defRPr sz="745"/>
            </a:lvl4pPr>
            <a:lvl5pPr marL="1511300" indent="0">
              <a:buNone/>
              <a:defRPr sz="745"/>
            </a:lvl5pPr>
            <a:lvl6pPr marL="1889125" indent="0">
              <a:buNone/>
              <a:defRPr sz="745"/>
            </a:lvl6pPr>
            <a:lvl7pPr marL="2266950" indent="0">
              <a:buNone/>
              <a:defRPr sz="745"/>
            </a:lvl7pPr>
            <a:lvl8pPr marL="2644775" indent="0">
              <a:buNone/>
              <a:defRPr sz="745"/>
            </a:lvl8pPr>
            <a:lvl9pPr marL="3022600" indent="0">
              <a:buNone/>
              <a:defRPr sz="745"/>
            </a:lvl9pPr>
          </a:lstStyle>
          <a:p>
            <a:pPr lvl="0"/>
            <a:r>
              <a:rPr lang="en-US"/>
              <a:t>Click to edit Master text styles</a:t>
            </a:r>
          </a:p>
        </p:txBody>
      </p:sp>
      <p:cxnSp>
        <p:nvCxnSpPr>
          <p:cNvPr id="19" name="Straight Connector 18"/>
          <p:cNvCxnSpPr/>
          <p:nvPr/>
        </p:nvCxnSpPr>
        <p:spPr>
          <a:xfrm>
            <a:off x="2310033" y="3326836"/>
            <a:ext cx="0" cy="6178409"/>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4316254" y="3326836"/>
            <a:ext cx="0" cy="6185397"/>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1D8BD707-D9CF-40AE-B4C6-C98DA3205C09}" type="datetimeFigureOut">
              <a:rPr lang="en-US" smtClean="0"/>
              <a:t>8/8/2024</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t>8/8/2024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148223" y="670816"/>
            <a:ext cx="1086530" cy="9084439"/>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404497" y="1205627"/>
            <a:ext cx="4602004" cy="854962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t>8/8/2024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t>8/8/2024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t>8/8/2024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t>8/8/2024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t>8/8/2024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t>8/8/2024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8/8/2024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8/8/2024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t>8/8/2024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2" name="Oval 21"/>
          <p:cNvSpPr/>
          <p:nvPr/>
        </p:nvSpPr>
        <p:spPr>
          <a:xfrm>
            <a:off x="5205781" y="2613942"/>
            <a:ext cx="2329921" cy="4396176"/>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4702014" y="-712894"/>
            <a:ext cx="1322388" cy="2495127"/>
          </a:xfrm>
          <a:prstGeom prst="ellipse">
            <a:avLst/>
          </a:prstGeom>
          <a:gradFill flip="none" rotWithShape="1">
            <a:gsLst>
              <a:gs pos="0">
                <a:schemeClr val="bg2">
                  <a:lumMod val="60000"/>
                  <a:lumOff val="40000"/>
                  <a:alpha val="14000"/>
                </a:schemeClr>
              </a:gs>
              <a:gs pos="73000">
                <a:schemeClr val="bg2">
                  <a:lumMod val="60000"/>
                  <a:lumOff val="40000"/>
                  <a:alpha val="0"/>
                </a:schemeClr>
              </a:gs>
              <a:gs pos="36000">
                <a:schemeClr val="bg2">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5205781" y="9505245"/>
            <a:ext cx="818621" cy="1544602"/>
          </a:xfrm>
          <a:prstGeom prst="ellipse">
            <a:avLst/>
          </a:prstGeom>
          <a:gradFill flip="none" rotWithShape="1">
            <a:gsLst>
              <a:gs pos="0">
                <a:schemeClr val="bg2">
                  <a:lumMod val="60000"/>
                  <a:lumOff val="40000"/>
                  <a:alpha val="9000"/>
                </a:schemeClr>
              </a:gs>
              <a:gs pos="66000">
                <a:schemeClr val="bg2">
                  <a:lumMod val="60000"/>
                  <a:lumOff val="40000"/>
                  <a:alpha val="0"/>
                </a:schemeClr>
              </a:gs>
              <a:gs pos="36000">
                <a:schemeClr val="bg2">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127254" y="4158544"/>
            <a:ext cx="3463396" cy="6534856"/>
          </a:xfrm>
          <a:prstGeom prst="ellipse">
            <a:avLst/>
          </a:prstGeom>
          <a:gradFill flip="none" rotWithShape="1">
            <a:gsLst>
              <a:gs pos="0">
                <a:schemeClr val="bg2">
                  <a:lumMod val="60000"/>
                  <a:lumOff val="40000"/>
                  <a:alpha val="11000"/>
                </a:schemeClr>
              </a:gs>
              <a:gs pos="75000">
                <a:schemeClr val="bg2">
                  <a:lumMod val="60000"/>
                  <a:lumOff val="40000"/>
                  <a:alpha val="0"/>
                </a:schemeClr>
              </a:gs>
              <a:gs pos="36000">
                <a:schemeClr val="bg2">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693992" y="4514991"/>
            <a:ext cx="1952096" cy="3683282"/>
          </a:xfrm>
          <a:prstGeom prst="ellipse">
            <a:avLst/>
          </a:prstGeom>
          <a:gradFill flip="none" rotWithShape="1">
            <a:gsLst>
              <a:gs pos="0">
                <a:schemeClr val="bg2">
                  <a:lumMod val="60000"/>
                  <a:lumOff val="40000"/>
                  <a:alpha val="8000"/>
                </a:schemeClr>
              </a:gs>
              <a:gs pos="72000">
                <a:schemeClr val="bg2">
                  <a:lumMod val="60000"/>
                  <a:lumOff val="40000"/>
                  <a:alpha val="0"/>
                </a:schemeClr>
              </a:gs>
              <a:gs pos="36000">
                <a:schemeClr val="bg2">
                  <a:lumMod val="60000"/>
                  <a:lumOff val="4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Rectangle 18"/>
          <p:cNvSpPr/>
          <p:nvPr/>
        </p:nvSpPr>
        <p:spPr>
          <a:xfrm>
            <a:off x="6400914" y="0"/>
            <a:ext cx="566738" cy="171434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400559" y="705905"/>
            <a:ext cx="5830488" cy="2183789"/>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684002" y="3201043"/>
            <a:ext cx="5546436" cy="654184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5830786" y="2935318"/>
            <a:ext cx="1544601" cy="188961"/>
          </a:xfrm>
          <a:prstGeom prst="rect">
            <a:avLst/>
          </a:prstGeom>
        </p:spPr>
        <p:txBody>
          <a:bodyPr vert="horz" lIns="91440" tIns="45720" rIns="91440" bIns="45720" rtlCol="0" anchor="t"/>
          <a:lstStyle>
            <a:lvl1pPr algn="l">
              <a:defRPr sz="910" b="0" i="0">
                <a:solidFill>
                  <a:schemeClr val="tx1">
                    <a:tint val="75000"/>
                    <a:alpha val="60000"/>
                  </a:schemeClr>
                </a:solidFill>
              </a:defRPr>
            </a:lvl1pPr>
          </a:lstStyle>
          <a:p>
            <a:fld id="{1D8BD707-D9CF-40AE-B4C6-C98DA3205C09}" type="datetimeFigureOut">
              <a:rPr lang="en-US" smtClean="0"/>
              <a:t>8/8/2024</a:t>
            </a:fld>
            <a:endParaRPr lang="en-US"/>
          </a:p>
        </p:txBody>
      </p:sp>
      <p:sp>
        <p:nvSpPr>
          <p:cNvPr id="5" name="Footer Placeholder 4"/>
          <p:cNvSpPr>
            <a:spLocks noGrp="1"/>
          </p:cNvSpPr>
          <p:nvPr>
            <p:ph type="ftr" sz="quarter" idx="3"/>
          </p:nvPr>
        </p:nvSpPr>
        <p:spPr>
          <a:xfrm rot="5400000">
            <a:off x="3736795" y="5172231"/>
            <a:ext cx="6018421" cy="188962"/>
          </a:xfrm>
          <a:prstGeom prst="rect">
            <a:avLst/>
          </a:prstGeom>
        </p:spPr>
        <p:txBody>
          <a:bodyPr vert="horz" lIns="91440" tIns="45720" rIns="91440" bIns="45720" rtlCol="0" anchor="b"/>
          <a:lstStyle>
            <a:lvl1pPr algn="l">
              <a:defRPr sz="910"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bwMode="gray">
          <a:xfrm>
            <a:off x="6418093" y="461130"/>
            <a:ext cx="519644" cy="1197023"/>
          </a:xfrm>
          <a:prstGeom prst="rect">
            <a:avLst/>
          </a:prstGeom>
        </p:spPr>
        <p:txBody>
          <a:bodyPr vert="horz" lIns="91440" tIns="45720" rIns="91440" bIns="45720" rtlCol="0" anchor="b"/>
          <a:lstStyle>
            <a:lvl1pPr algn="ctr">
              <a:defRPr sz="2315" b="0" i="0">
                <a:solidFill>
                  <a:schemeClr val="tx1">
                    <a:tint val="75000"/>
                  </a:schemeClr>
                </a:solidFill>
              </a:defRPr>
            </a:lvl1pPr>
          </a:lstStyle>
          <a:p>
            <a:fld id="{B6F15528-21DE-4FAA-801E-634DDDAF4B2B}" type="slidenum">
              <a:rPr lang="en-US" smtClean="0"/>
              <a:t>‹#›</a:t>
            </a:fld>
            <a:endParaRPr lang="en-US"/>
          </a:p>
        </p:txBody>
      </p:sp>
    </p:spTree>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377825" rtl="0" eaLnBrk="1" latinLnBrk="0" hangingPunct="1">
        <a:spcBef>
          <a:spcPct val="0"/>
        </a:spcBef>
        <a:buNone/>
        <a:defRPr sz="347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3210" indent="-283210" algn="l" defTabSz="377825" rtl="0" eaLnBrk="1" latinLnBrk="0" hangingPunct="1">
        <a:spcBef>
          <a:spcPts val="825"/>
        </a:spcBef>
        <a:spcAft>
          <a:spcPts val="0"/>
        </a:spcAft>
        <a:buClr>
          <a:schemeClr val="bg2">
            <a:lumMod val="40000"/>
            <a:lumOff val="60000"/>
          </a:schemeClr>
        </a:buClr>
        <a:buSzPct val="80000"/>
        <a:buFont typeface="Wingdings 3" panose="05040102010807070707" charset="2"/>
        <a:buChar char=""/>
        <a:defRPr sz="1655" b="0" i="0" kern="1200">
          <a:solidFill>
            <a:schemeClr val="tx1"/>
          </a:solidFill>
          <a:latin typeface="+mj-lt"/>
          <a:ea typeface="+mj-ea"/>
          <a:cs typeface="+mj-cs"/>
        </a:defRPr>
      </a:lvl1pPr>
      <a:lvl2pPr marL="614045" indent="-236220" algn="l" defTabSz="377825" rtl="0" eaLnBrk="1" latinLnBrk="0" hangingPunct="1">
        <a:spcBef>
          <a:spcPts val="825"/>
        </a:spcBef>
        <a:spcAft>
          <a:spcPts val="0"/>
        </a:spcAft>
        <a:buClr>
          <a:schemeClr val="bg2">
            <a:lumMod val="40000"/>
            <a:lumOff val="60000"/>
          </a:schemeClr>
        </a:buClr>
        <a:buSzPct val="80000"/>
        <a:buFont typeface="Wingdings 3" panose="05040102010807070707" charset="2"/>
        <a:buChar char=""/>
        <a:defRPr sz="1490" b="0" i="0" kern="1200">
          <a:solidFill>
            <a:schemeClr val="tx1"/>
          </a:solidFill>
          <a:latin typeface="+mj-lt"/>
          <a:ea typeface="+mj-ea"/>
          <a:cs typeface="+mj-cs"/>
        </a:defRPr>
      </a:lvl2pPr>
      <a:lvl3pPr marL="944880" indent="-189230" algn="l" defTabSz="377825" rtl="0" eaLnBrk="1" latinLnBrk="0" hangingPunct="1">
        <a:spcBef>
          <a:spcPts val="825"/>
        </a:spcBef>
        <a:spcAft>
          <a:spcPts val="0"/>
        </a:spcAft>
        <a:buClr>
          <a:schemeClr val="bg2">
            <a:lumMod val="40000"/>
            <a:lumOff val="60000"/>
          </a:schemeClr>
        </a:buClr>
        <a:buSzPct val="80000"/>
        <a:buFont typeface="Wingdings 3" panose="05040102010807070707" charset="2"/>
        <a:buChar char=""/>
        <a:defRPr sz="1320" b="0" i="0" kern="1200">
          <a:solidFill>
            <a:schemeClr val="tx1"/>
          </a:solidFill>
          <a:latin typeface="+mj-lt"/>
          <a:ea typeface="+mj-ea"/>
          <a:cs typeface="+mj-cs"/>
        </a:defRPr>
      </a:lvl3pPr>
      <a:lvl4pPr marL="1322705" indent="-189230" algn="l" defTabSz="377825" rtl="0" eaLnBrk="1" latinLnBrk="0" hangingPunct="1">
        <a:spcBef>
          <a:spcPts val="825"/>
        </a:spcBef>
        <a:spcAft>
          <a:spcPts val="0"/>
        </a:spcAft>
        <a:buClr>
          <a:schemeClr val="bg2">
            <a:lumMod val="40000"/>
            <a:lumOff val="60000"/>
          </a:schemeClr>
        </a:buClr>
        <a:buSzPct val="80000"/>
        <a:buFont typeface="Wingdings 3" panose="05040102010807070707" charset="2"/>
        <a:buChar char=""/>
        <a:defRPr sz="1155" b="0" i="0" kern="1200">
          <a:solidFill>
            <a:schemeClr val="tx1"/>
          </a:solidFill>
          <a:latin typeface="+mj-lt"/>
          <a:ea typeface="+mj-ea"/>
          <a:cs typeface="+mj-cs"/>
        </a:defRPr>
      </a:lvl4pPr>
      <a:lvl5pPr marL="1700530" indent="-189230" algn="l" defTabSz="377825" rtl="0" eaLnBrk="1" latinLnBrk="0" hangingPunct="1">
        <a:spcBef>
          <a:spcPts val="825"/>
        </a:spcBef>
        <a:spcAft>
          <a:spcPts val="0"/>
        </a:spcAft>
        <a:buClr>
          <a:schemeClr val="bg2">
            <a:lumMod val="40000"/>
            <a:lumOff val="60000"/>
          </a:schemeClr>
        </a:buClr>
        <a:buSzPct val="80000"/>
        <a:buFont typeface="Wingdings 3" panose="05040102010807070707" charset="2"/>
        <a:buChar char=""/>
        <a:defRPr sz="1155" b="0" i="0" kern="1200">
          <a:solidFill>
            <a:schemeClr val="tx1"/>
          </a:solidFill>
          <a:latin typeface="+mj-lt"/>
          <a:ea typeface="+mj-ea"/>
          <a:cs typeface="+mj-cs"/>
        </a:defRPr>
      </a:lvl5pPr>
      <a:lvl6pPr marL="2078355" indent="-189230" algn="l" defTabSz="377825" rtl="0" eaLnBrk="1" latinLnBrk="0" hangingPunct="1">
        <a:spcBef>
          <a:spcPts val="825"/>
        </a:spcBef>
        <a:spcAft>
          <a:spcPts val="0"/>
        </a:spcAft>
        <a:buClr>
          <a:schemeClr val="bg2">
            <a:lumMod val="40000"/>
            <a:lumOff val="60000"/>
          </a:schemeClr>
        </a:buClr>
        <a:buSzPct val="80000"/>
        <a:buFont typeface="Wingdings 3" panose="05040102010807070707" charset="2"/>
        <a:buChar char=""/>
        <a:defRPr sz="1155" b="0" i="0" kern="1200">
          <a:solidFill>
            <a:schemeClr val="tx1"/>
          </a:solidFill>
          <a:latin typeface="+mj-lt"/>
          <a:ea typeface="+mj-ea"/>
          <a:cs typeface="+mj-cs"/>
        </a:defRPr>
      </a:lvl6pPr>
      <a:lvl7pPr marL="2456180" indent="-189230" algn="l" defTabSz="377825" rtl="0" eaLnBrk="1" latinLnBrk="0" hangingPunct="1">
        <a:spcBef>
          <a:spcPts val="825"/>
        </a:spcBef>
        <a:spcAft>
          <a:spcPts val="0"/>
        </a:spcAft>
        <a:buClr>
          <a:schemeClr val="bg2">
            <a:lumMod val="40000"/>
            <a:lumOff val="60000"/>
          </a:schemeClr>
        </a:buClr>
        <a:buSzPct val="80000"/>
        <a:buFont typeface="Wingdings 3" panose="05040102010807070707" charset="2"/>
        <a:buChar char=""/>
        <a:defRPr sz="1155" b="0" i="0" kern="1200">
          <a:solidFill>
            <a:schemeClr val="tx1"/>
          </a:solidFill>
          <a:latin typeface="+mj-lt"/>
          <a:ea typeface="+mj-ea"/>
          <a:cs typeface="+mj-cs"/>
        </a:defRPr>
      </a:lvl7pPr>
      <a:lvl8pPr marL="2834005" indent="-189230" algn="l" defTabSz="377825" rtl="0" eaLnBrk="1" latinLnBrk="0" hangingPunct="1">
        <a:spcBef>
          <a:spcPts val="825"/>
        </a:spcBef>
        <a:spcAft>
          <a:spcPts val="0"/>
        </a:spcAft>
        <a:buClr>
          <a:schemeClr val="bg2">
            <a:lumMod val="40000"/>
            <a:lumOff val="60000"/>
          </a:schemeClr>
        </a:buClr>
        <a:buSzPct val="80000"/>
        <a:buFont typeface="Wingdings 3" panose="05040102010807070707" charset="2"/>
        <a:buChar char=""/>
        <a:defRPr sz="1155" b="0" i="0" kern="1200">
          <a:solidFill>
            <a:schemeClr val="tx1"/>
          </a:solidFill>
          <a:latin typeface="+mj-lt"/>
          <a:ea typeface="+mj-ea"/>
          <a:cs typeface="+mj-cs"/>
        </a:defRPr>
      </a:lvl8pPr>
      <a:lvl9pPr marL="3211830" indent="-189230" algn="l" defTabSz="377825" rtl="0" eaLnBrk="1" latinLnBrk="0" hangingPunct="1">
        <a:spcBef>
          <a:spcPts val="825"/>
        </a:spcBef>
        <a:spcAft>
          <a:spcPts val="0"/>
        </a:spcAft>
        <a:buClr>
          <a:schemeClr val="bg2">
            <a:lumMod val="40000"/>
            <a:lumOff val="60000"/>
          </a:schemeClr>
        </a:buClr>
        <a:buSzPct val="80000"/>
        <a:buFont typeface="Wingdings 3" panose="05040102010807070707" charset="2"/>
        <a:buChar char=""/>
        <a:defRPr sz="1155" b="0" i="0" kern="1200">
          <a:solidFill>
            <a:schemeClr val="tx1"/>
          </a:solidFill>
          <a:latin typeface="+mj-lt"/>
          <a:ea typeface="+mj-ea"/>
          <a:cs typeface="+mj-cs"/>
        </a:defRPr>
      </a:lvl9pPr>
    </p:bodyStyle>
    <p:otherStyle>
      <a:defPPr>
        <a:defRPr lang="en-US"/>
      </a:defPPr>
      <a:lvl1pPr marL="0" algn="l" defTabSz="377825" rtl="0" eaLnBrk="1" latinLnBrk="0" hangingPunct="1">
        <a:defRPr sz="1490" kern="1200">
          <a:solidFill>
            <a:schemeClr val="tx1"/>
          </a:solidFill>
          <a:latin typeface="+mn-lt"/>
          <a:ea typeface="+mn-ea"/>
          <a:cs typeface="+mn-cs"/>
        </a:defRPr>
      </a:lvl1pPr>
      <a:lvl2pPr marL="377825" algn="l" defTabSz="377825" rtl="0" eaLnBrk="1" latinLnBrk="0" hangingPunct="1">
        <a:defRPr sz="1490" kern="1200">
          <a:solidFill>
            <a:schemeClr val="tx1"/>
          </a:solidFill>
          <a:latin typeface="+mn-lt"/>
          <a:ea typeface="+mn-ea"/>
          <a:cs typeface="+mn-cs"/>
        </a:defRPr>
      </a:lvl2pPr>
      <a:lvl3pPr marL="755650" algn="l" defTabSz="377825" rtl="0" eaLnBrk="1" latinLnBrk="0" hangingPunct="1">
        <a:defRPr sz="1490" kern="1200">
          <a:solidFill>
            <a:schemeClr val="tx1"/>
          </a:solidFill>
          <a:latin typeface="+mn-lt"/>
          <a:ea typeface="+mn-ea"/>
          <a:cs typeface="+mn-cs"/>
        </a:defRPr>
      </a:lvl3pPr>
      <a:lvl4pPr marL="1133475" algn="l" defTabSz="377825" rtl="0" eaLnBrk="1" latinLnBrk="0" hangingPunct="1">
        <a:defRPr sz="1490" kern="1200">
          <a:solidFill>
            <a:schemeClr val="tx1"/>
          </a:solidFill>
          <a:latin typeface="+mn-lt"/>
          <a:ea typeface="+mn-ea"/>
          <a:cs typeface="+mn-cs"/>
        </a:defRPr>
      </a:lvl4pPr>
      <a:lvl5pPr marL="1511300" algn="l" defTabSz="377825" rtl="0" eaLnBrk="1" latinLnBrk="0" hangingPunct="1">
        <a:defRPr sz="1490" kern="1200">
          <a:solidFill>
            <a:schemeClr val="tx1"/>
          </a:solidFill>
          <a:latin typeface="+mn-lt"/>
          <a:ea typeface="+mn-ea"/>
          <a:cs typeface="+mn-cs"/>
        </a:defRPr>
      </a:lvl5pPr>
      <a:lvl6pPr marL="1889125" algn="l" defTabSz="377825" rtl="0" eaLnBrk="1" latinLnBrk="0" hangingPunct="1">
        <a:defRPr sz="1490" kern="1200">
          <a:solidFill>
            <a:schemeClr val="tx1"/>
          </a:solidFill>
          <a:latin typeface="+mn-lt"/>
          <a:ea typeface="+mn-ea"/>
          <a:cs typeface="+mn-cs"/>
        </a:defRPr>
      </a:lvl6pPr>
      <a:lvl7pPr marL="2266950" algn="l" defTabSz="377825" rtl="0" eaLnBrk="1" latinLnBrk="0" hangingPunct="1">
        <a:defRPr sz="1490" kern="1200">
          <a:solidFill>
            <a:schemeClr val="tx1"/>
          </a:solidFill>
          <a:latin typeface="+mn-lt"/>
          <a:ea typeface="+mn-ea"/>
          <a:cs typeface="+mn-cs"/>
        </a:defRPr>
      </a:lvl7pPr>
      <a:lvl8pPr marL="2644775" algn="l" defTabSz="377825" rtl="0" eaLnBrk="1" latinLnBrk="0" hangingPunct="1">
        <a:defRPr sz="1490" kern="1200">
          <a:solidFill>
            <a:schemeClr val="tx1"/>
          </a:solidFill>
          <a:latin typeface="+mn-lt"/>
          <a:ea typeface="+mn-ea"/>
          <a:cs typeface="+mn-cs"/>
        </a:defRPr>
      </a:lvl8pPr>
      <a:lvl9pPr marL="3022600" algn="l" defTabSz="377825" rtl="0" eaLnBrk="1" latinLnBrk="0" hangingPunct="1">
        <a:defRPr sz="149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7.xml"/><Relationship Id="rId4" Type="http://schemas.openxmlformats.org/officeDocument/2006/relationships/image" Target="../media/image4.jpeg"/></Relationships>
</file>

<file path=ppt/slides/_rels/slide10.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25.jpeg"/><Relationship Id="rId5" Type="http://schemas.openxmlformats.org/officeDocument/2006/relationships/image" Target="../media/image24.jpeg"/><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27.jpeg"/><Relationship Id="rId5" Type="http://schemas.openxmlformats.org/officeDocument/2006/relationships/image" Target="../media/image26.jpeg"/><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28.png"/><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29.png"/><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30.jpeg"/><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31.jpeg"/><Relationship Id="rId4" Type="http://schemas.openxmlformats.org/officeDocument/2006/relationships/image" Target="../media/image5.png"/></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2.png"/><Relationship Id="rId1" Type="http://schemas.openxmlformats.org/officeDocument/2006/relationships/slideLayout" Target="../slideLayouts/slideLayout18.xml"/><Relationship Id="rId5" Type="http://schemas.openxmlformats.org/officeDocument/2006/relationships/image" Target="../media/image34.png"/><Relationship Id="rId4" Type="http://schemas.openxmlformats.org/officeDocument/2006/relationships/image" Target="../media/image33.png"/></Relationships>
</file>

<file path=ppt/slides/_rels/slide19.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2.png"/><Relationship Id="rId1" Type="http://schemas.openxmlformats.org/officeDocument/2006/relationships/slideLayout" Target="../slideLayouts/slideLayout18.xml"/><Relationship Id="rId6" Type="http://schemas.openxmlformats.org/officeDocument/2006/relationships/image" Target="../media/image5.png"/><Relationship Id="rId5" Type="http://schemas.openxmlformats.org/officeDocument/2006/relationships/image" Target="../media/image37.jpeg"/><Relationship Id="rId4" Type="http://schemas.openxmlformats.org/officeDocument/2006/relationships/image" Target="../media/image36.jpe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8.jpeg"/></Relationships>
</file>

<file path=ppt/slides/_rels/slide4.xml.rels><?xml version="1.0" encoding="UTF-8" standalone="yes"?>
<Relationships xmlns="http://schemas.openxmlformats.org/package/2006/relationships"><Relationship Id="rId8" Type="http://schemas.openxmlformats.org/officeDocument/2006/relationships/image" Target="../media/image13.jpeg"/><Relationship Id="rId3" Type="http://schemas.openxmlformats.org/officeDocument/2006/relationships/image" Target="../media/image10.svg"/><Relationship Id="rId7" Type="http://schemas.openxmlformats.org/officeDocument/2006/relationships/image" Target="../media/image7.sv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12.svg"/><Relationship Id="rId4" Type="http://schemas.openxmlformats.org/officeDocument/2006/relationships/image" Target="../media/image11.png"/><Relationship Id="rId9"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4.jpe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14.jpe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7.svg"/><Relationship Id="rId7"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16.jpeg"/><Relationship Id="rId4" Type="http://schemas.openxmlformats.org/officeDocument/2006/relationships/image" Target="../media/image15.jpeg"/></Relationships>
</file>

<file path=ppt/slides/_rels/slide8.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8.jpeg"/><Relationship Id="rId5" Type="http://schemas.openxmlformats.org/officeDocument/2006/relationships/image" Target="../media/image17.jpe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19.jpe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779834" y="1971595"/>
            <a:ext cx="4866928" cy="938016"/>
          </a:xfrm>
          <a:prstGeom prst="rect">
            <a:avLst/>
          </a:prstGeom>
        </p:spPr>
        <p:txBody>
          <a:bodyPr lIns="0" tIns="0" rIns="0" bIns="0" rtlCol="0" anchor="t">
            <a:spAutoFit/>
          </a:bodyPr>
          <a:lstStyle/>
          <a:p>
            <a:pPr algn="ctr">
              <a:lnSpc>
                <a:spcPts val="7625"/>
              </a:lnSpc>
            </a:pPr>
            <a:r>
              <a:rPr lang="en-US" sz="5445">
                <a:solidFill>
                  <a:srgbClr val="00BF63"/>
                </a:solidFill>
                <a:latin typeface="Montserrat Bold" panose="00000800000000000000"/>
                <a:ea typeface="Montserrat Bold" panose="00000800000000000000"/>
                <a:cs typeface="Montserrat Bold" panose="00000800000000000000"/>
                <a:sym typeface="Montserrat Bold" panose="00000800000000000000"/>
              </a:rPr>
              <a:t>AIoT JSC</a:t>
            </a:r>
          </a:p>
        </p:txBody>
      </p:sp>
      <p:sp>
        <p:nvSpPr>
          <p:cNvPr id="3" name="TextBox 3"/>
          <p:cNvSpPr txBox="1"/>
          <p:nvPr/>
        </p:nvSpPr>
        <p:spPr>
          <a:xfrm>
            <a:off x="779834" y="2818229"/>
            <a:ext cx="5571999" cy="522382"/>
          </a:xfrm>
          <a:prstGeom prst="rect">
            <a:avLst/>
          </a:prstGeom>
        </p:spPr>
        <p:txBody>
          <a:bodyPr lIns="0" tIns="0" rIns="0" bIns="0" rtlCol="0" anchor="t">
            <a:spAutoFit/>
          </a:bodyPr>
          <a:lstStyle/>
          <a:p>
            <a:pPr algn="l">
              <a:lnSpc>
                <a:spcPts val="4280"/>
              </a:lnSpc>
            </a:pPr>
            <a:r>
              <a:rPr lang="en-US" sz="3060" dirty="0">
                <a:solidFill>
                  <a:srgbClr val="00BF63"/>
                </a:solidFill>
                <a:latin typeface="Montserrat Bold Italics" panose="00000800000000000000"/>
                <a:ea typeface="Montserrat Bold Italics" panose="00000800000000000000"/>
                <a:cs typeface="Montserrat Bold Italics" panose="00000800000000000000"/>
                <a:sym typeface="Montserrat Bold Italics" panose="00000800000000000000"/>
              </a:rPr>
              <a:t>PRODUCT CATALOGUE</a:t>
            </a:r>
          </a:p>
        </p:txBody>
      </p:sp>
      <p:sp>
        <p:nvSpPr>
          <p:cNvPr id="4" name="AutoShape 4"/>
          <p:cNvSpPr/>
          <p:nvPr/>
        </p:nvSpPr>
        <p:spPr>
          <a:xfrm flipV="1">
            <a:off x="6765900" y="3614471"/>
            <a:ext cx="19050" cy="7077580"/>
          </a:xfrm>
          <a:prstGeom prst="line">
            <a:avLst/>
          </a:prstGeom>
          <a:ln w="38100" cap="flat">
            <a:solidFill>
              <a:srgbClr val="61C867"/>
            </a:solidFill>
            <a:prstDash val="solid"/>
            <a:headEnd type="none" w="sm" len="sm"/>
            <a:tailEnd type="none" w="sm" len="sm"/>
          </a:ln>
        </p:spPr>
        <p:txBody>
          <a:bodyPr/>
          <a:lstStyle/>
          <a:p>
            <a:endParaRPr lang="en-US"/>
          </a:p>
        </p:txBody>
      </p:sp>
      <p:sp>
        <p:nvSpPr>
          <p:cNvPr id="5" name="AutoShape 5"/>
          <p:cNvSpPr/>
          <p:nvPr/>
        </p:nvSpPr>
        <p:spPr>
          <a:xfrm>
            <a:off x="0" y="1635106"/>
            <a:ext cx="6495262" cy="0"/>
          </a:xfrm>
          <a:prstGeom prst="line">
            <a:avLst/>
          </a:prstGeom>
          <a:ln w="38100" cap="flat">
            <a:solidFill>
              <a:srgbClr val="00BF63"/>
            </a:solidFill>
            <a:prstDash val="solid"/>
            <a:headEnd type="none" w="sm" len="sm"/>
            <a:tailEnd type="none" w="sm" len="sm"/>
          </a:ln>
        </p:spPr>
        <p:txBody>
          <a:bodyPr/>
          <a:lstStyle/>
          <a:p>
            <a:endParaRPr lang="en-US"/>
          </a:p>
        </p:txBody>
      </p:sp>
      <p:grpSp>
        <p:nvGrpSpPr>
          <p:cNvPr id="6" name="Group 6"/>
          <p:cNvGrpSpPr/>
          <p:nvPr/>
        </p:nvGrpSpPr>
        <p:grpSpPr>
          <a:xfrm>
            <a:off x="6081084" y="0"/>
            <a:ext cx="1478916" cy="3627120"/>
            <a:chOff x="0" y="0"/>
            <a:chExt cx="530010" cy="1295327"/>
          </a:xfrm>
        </p:grpSpPr>
        <p:sp>
          <p:nvSpPr>
            <p:cNvPr id="7" name="Freeform 7"/>
            <p:cNvSpPr/>
            <p:nvPr/>
          </p:nvSpPr>
          <p:spPr>
            <a:xfrm>
              <a:off x="0" y="0"/>
              <a:ext cx="530010" cy="1295327"/>
            </a:xfrm>
            <a:custGeom>
              <a:avLst/>
              <a:gdLst/>
              <a:ahLst/>
              <a:cxnLst/>
              <a:rect l="l" t="t" r="r" b="b"/>
              <a:pathLst>
                <a:path w="530010" h="1295327">
                  <a:moveTo>
                    <a:pt x="0" y="0"/>
                  </a:moveTo>
                  <a:lnTo>
                    <a:pt x="530010" y="0"/>
                  </a:lnTo>
                  <a:lnTo>
                    <a:pt x="530010" y="1295327"/>
                  </a:lnTo>
                  <a:lnTo>
                    <a:pt x="0" y="1295327"/>
                  </a:lnTo>
                  <a:close/>
                </a:path>
              </a:pathLst>
            </a:custGeom>
            <a:solidFill>
              <a:srgbClr val="03B275"/>
            </a:solidFill>
          </p:spPr>
          <p:txBody>
            <a:bodyPr/>
            <a:lstStyle/>
            <a:p>
              <a:endParaRPr lang="en-US"/>
            </a:p>
          </p:txBody>
        </p:sp>
        <p:sp>
          <p:nvSpPr>
            <p:cNvPr id="8" name="TextBox 8"/>
            <p:cNvSpPr txBox="1"/>
            <p:nvPr/>
          </p:nvSpPr>
          <p:spPr>
            <a:xfrm>
              <a:off x="0" y="-28575"/>
              <a:ext cx="530010" cy="1323902"/>
            </a:xfrm>
            <a:prstGeom prst="rect">
              <a:avLst/>
            </a:prstGeom>
          </p:spPr>
          <p:txBody>
            <a:bodyPr lIns="50800" tIns="50800" rIns="50800" bIns="50800" rtlCol="0" anchor="ctr"/>
            <a:lstStyle/>
            <a:p>
              <a:pPr algn="ctr">
                <a:lnSpc>
                  <a:spcPts val="1960"/>
                </a:lnSpc>
                <a:spcBef>
                  <a:spcPct val="0"/>
                </a:spcBef>
              </a:pPr>
              <a:endParaRPr/>
            </a:p>
          </p:txBody>
        </p:sp>
      </p:grpSp>
      <p:sp>
        <p:nvSpPr>
          <p:cNvPr id="9" name="Freeform 9"/>
          <p:cNvSpPr/>
          <p:nvPr/>
        </p:nvSpPr>
        <p:spPr>
          <a:xfrm>
            <a:off x="1319" y="0"/>
            <a:ext cx="6079766" cy="715631"/>
          </a:xfrm>
          <a:custGeom>
            <a:avLst/>
            <a:gdLst/>
            <a:ahLst/>
            <a:cxnLst/>
            <a:rect l="l" t="t" r="r" b="b"/>
            <a:pathLst>
              <a:path w="6267147" h="779131">
                <a:moveTo>
                  <a:pt x="0" y="0"/>
                </a:moveTo>
                <a:lnTo>
                  <a:pt x="6267148" y="0"/>
                </a:lnTo>
                <a:lnTo>
                  <a:pt x="6267148" y="779131"/>
                </a:lnTo>
                <a:lnTo>
                  <a:pt x="0" y="779131"/>
                </a:lnTo>
                <a:lnTo>
                  <a:pt x="0" y="0"/>
                </a:lnTo>
                <a:close/>
              </a:path>
            </a:pathLst>
          </a:custGeom>
          <a:blipFill>
            <a:blip r:embed="rId2"/>
            <a:stretch>
              <a:fillRect l="-5287" t="-9931" r="-5287"/>
            </a:stretch>
          </a:blipFill>
        </p:spPr>
        <p:txBody>
          <a:bodyPr/>
          <a:lstStyle/>
          <a:p>
            <a:endParaRPr lang="en-US"/>
          </a:p>
        </p:txBody>
      </p:sp>
      <p:sp>
        <p:nvSpPr>
          <p:cNvPr id="10" name="Freeform 10"/>
          <p:cNvSpPr/>
          <p:nvPr/>
        </p:nvSpPr>
        <p:spPr>
          <a:xfrm>
            <a:off x="239716" y="4106089"/>
            <a:ext cx="6440570" cy="4830427"/>
          </a:xfrm>
          <a:custGeom>
            <a:avLst/>
            <a:gdLst/>
            <a:ahLst/>
            <a:cxnLst/>
            <a:rect l="l" t="t" r="r" b="b"/>
            <a:pathLst>
              <a:path w="6440570" h="4830427">
                <a:moveTo>
                  <a:pt x="0" y="0"/>
                </a:moveTo>
                <a:lnTo>
                  <a:pt x="6440570" y="0"/>
                </a:lnTo>
                <a:lnTo>
                  <a:pt x="6440570" y="4830427"/>
                </a:lnTo>
                <a:lnTo>
                  <a:pt x="0" y="4830427"/>
                </a:lnTo>
                <a:lnTo>
                  <a:pt x="0" y="0"/>
                </a:lnTo>
                <a:close/>
              </a:path>
            </a:pathLst>
          </a:custGeom>
          <a:blipFill>
            <a:blip r:embed="rId3"/>
            <a:stretch>
              <a:fillRect/>
            </a:stretch>
          </a:blipFill>
        </p:spPr>
        <p:txBody>
          <a:bodyPr/>
          <a:lstStyle/>
          <a:p>
            <a:endParaRPr lang="en-US"/>
          </a:p>
        </p:txBody>
      </p:sp>
      <p:sp>
        <p:nvSpPr>
          <p:cNvPr id="11" name="Freeform 11"/>
          <p:cNvSpPr/>
          <p:nvPr/>
        </p:nvSpPr>
        <p:spPr>
          <a:xfrm>
            <a:off x="0" y="8364034"/>
            <a:ext cx="6765900" cy="2327915"/>
          </a:xfrm>
          <a:custGeom>
            <a:avLst/>
            <a:gdLst/>
            <a:ahLst/>
            <a:cxnLst/>
            <a:rect l="l" t="t" r="r" b="b"/>
            <a:pathLst>
              <a:path w="6765900" h="2327915">
                <a:moveTo>
                  <a:pt x="0" y="0"/>
                </a:moveTo>
                <a:lnTo>
                  <a:pt x="6765900" y="0"/>
                </a:lnTo>
                <a:lnTo>
                  <a:pt x="6765900" y="2327915"/>
                </a:lnTo>
                <a:lnTo>
                  <a:pt x="0" y="2327915"/>
                </a:lnTo>
                <a:lnTo>
                  <a:pt x="0" y="0"/>
                </a:lnTo>
                <a:close/>
              </a:path>
            </a:pathLst>
          </a:custGeom>
          <a:blipFill>
            <a:blip r:embed="rId4"/>
            <a:stretch>
              <a:fillRect t="-11251" b="-18924"/>
            </a:stretch>
          </a:blipFill>
        </p:spPr>
        <p:txBody>
          <a:bodyPr/>
          <a:lstStyle/>
          <a:p>
            <a:endParaRPr lang="en-US"/>
          </a:p>
        </p:txBody>
      </p:sp>
      <p:sp>
        <p:nvSpPr>
          <p:cNvPr id="12" name="TextBox 12"/>
          <p:cNvSpPr txBox="1"/>
          <p:nvPr/>
        </p:nvSpPr>
        <p:spPr>
          <a:xfrm>
            <a:off x="149618" y="8474887"/>
            <a:ext cx="6670924" cy="1641475"/>
          </a:xfrm>
          <a:prstGeom prst="rect">
            <a:avLst/>
          </a:prstGeom>
        </p:spPr>
        <p:txBody>
          <a:bodyPr lIns="0" tIns="0" rIns="0" bIns="0" rtlCol="0" anchor="t">
            <a:spAutoFit/>
          </a:bodyPr>
          <a:lstStyle/>
          <a:p>
            <a:pPr algn="l">
              <a:lnSpc>
                <a:spcPts val="1585"/>
              </a:lnSpc>
              <a:spcBef>
                <a:spcPct val="0"/>
              </a:spcBef>
            </a:pPr>
            <a:r>
              <a:rPr lang="en-US" sz="1600" dirty="0">
                <a:solidFill>
                  <a:srgbClr val="000000"/>
                </a:solidFill>
                <a:latin typeface="Times New Roman" panose="02020603050405020304" pitchFamily="18" charset="0"/>
                <a:ea typeface="Canva Sans"/>
                <a:cs typeface="Times New Roman" panose="02020603050405020304" pitchFamily="18" charset="0"/>
                <a:sym typeface="Canva Sans"/>
              </a:rPr>
              <a:t>CÔNG TY CỔ PHẦN HỆ THỐNG AIOT</a:t>
            </a:r>
          </a:p>
          <a:p>
            <a:pPr algn="l">
              <a:lnSpc>
                <a:spcPts val="1585"/>
              </a:lnSpc>
              <a:spcBef>
                <a:spcPct val="0"/>
              </a:spcBef>
            </a:pPr>
            <a:endParaRPr lang="en-US" sz="1600" dirty="0">
              <a:solidFill>
                <a:srgbClr val="000000"/>
              </a:solidFill>
              <a:latin typeface="Times New Roman" panose="02020603050405020304" pitchFamily="18" charset="0"/>
              <a:ea typeface="Canva Sans"/>
              <a:cs typeface="Times New Roman" panose="02020603050405020304" pitchFamily="18" charset="0"/>
              <a:sym typeface="Canva Sans"/>
            </a:endParaRPr>
          </a:p>
          <a:p>
            <a:pPr algn="l">
              <a:lnSpc>
                <a:spcPts val="1585"/>
              </a:lnSpc>
              <a:spcBef>
                <a:spcPct val="0"/>
              </a:spcBef>
            </a:pPr>
            <a:r>
              <a:rPr lang="en-US" sz="1600" dirty="0" err="1">
                <a:solidFill>
                  <a:srgbClr val="000000"/>
                </a:solidFill>
                <a:latin typeface="Times New Roman" panose="02020603050405020304" pitchFamily="18" charset="0"/>
                <a:ea typeface="Canva Sans"/>
                <a:cs typeface="Times New Roman" panose="02020603050405020304" pitchFamily="18" charset="0"/>
                <a:sym typeface="Canva Sans"/>
              </a:rPr>
              <a:t>Địa</a:t>
            </a:r>
            <a:r>
              <a:rPr lang="en-US" sz="1600" dirty="0">
                <a:solidFill>
                  <a:srgbClr val="000000"/>
                </a:solidFill>
                <a:latin typeface="Times New Roman" panose="02020603050405020304" pitchFamily="18" charset="0"/>
                <a:ea typeface="Canva Sans"/>
                <a:cs typeface="Times New Roman" panose="02020603050405020304" pitchFamily="18" charset="0"/>
                <a:sym typeface="Canva Sans"/>
              </a:rPr>
              <a:t> </a:t>
            </a:r>
            <a:r>
              <a:rPr lang="en-US" sz="1600" dirty="0" err="1">
                <a:solidFill>
                  <a:srgbClr val="000000"/>
                </a:solidFill>
                <a:latin typeface="Times New Roman" panose="02020603050405020304" pitchFamily="18" charset="0"/>
                <a:ea typeface="Canva Sans"/>
                <a:cs typeface="Times New Roman" panose="02020603050405020304" pitchFamily="18" charset="0"/>
                <a:sym typeface="Canva Sans"/>
              </a:rPr>
              <a:t>chỉ</a:t>
            </a:r>
            <a:r>
              <a:rPr lang="en-US" sz="1600" dirty="0">
                <a:solidFill>
                  <a:srgbClr val="000000"/>
                </a:solidFill>
                <a:latin typeface="Times New Roman" panose="02020603050405020304" pitchFamily="18" charset="0"/>
                <a:ea typeface="Canva Sans"/>
                <a:cs typeface="Times New Roman" panose="02020603050405020304" pitchFamily="18" charset="0"/>
                <a:sym typeface="Canva Sans"/>
              </a:rPr>
              <a:t>: </a:t>
            </a:r>
            <a:r>
              <a:rPr lang="en-US" sz="1600" dirty="0" err="1">
                <a:solidFill>
                  <a:srgbClr val="000000"/>
                </a:solidFill>
                <a:latin typeface="Times New Roman" panose="02020603050405020304" pitchFamily="18" charset="0"/>
                <a:ea typeface="Canva Sans"/>
                <a:cs typeface="Times New Roman" panose="02020603050405020304" pitchFamily="18" charset="0"/>
                <a:sym typeface="Canva Sans"/>
              </a:rPr>
              <a:t>Số</a:t>
            </a:r>
            <a:r>
              <a:rPr lang="en-US" sz="1600" dirty="0">
                <a:solidFill>
                  <a:srgbClr val="000000"/>
                </a:solidFill>
                <a:latin typeface="Times New Roman" panose="02020603050405020304" pitchFamily="18" charset="0"/>
                <a:ea typeface="Canva Sans"/>
                <a:cs typeface="Times New Roman" panose="02020603050405020304" pitchFamily="18" charset="0"/>
                <a:sym typeface="Canva Sans"/>
              </a:rPr>
              <a:t> 40 Lô 4, </a:t>
            </a:r>
            <a:r>
              <a:rPr lang="en-US" sz="1600" dirty="0" err="1">
                <a:solidFill>
                  <a:srgbClr val="000000"/>
                </a:solidFill>
                <a:latin typeface="Times New Roman" panose="02020603050405020304" pitchFamily="18" charset="0"/>
                <a:ea typeface="Canva Sans"/>
                <a:cs typeface="Times New Roman" panose="02020603050405020304" pitchFamily="18" charset="0"/>
                <a:sym typeface="Canva Sans"/>
              </a:rPr>
              <a:t>Khu</a:t>
            </a:r>
            <a:r>
              <a:rPr lang="en-US" sz="1600" dirty="0">
                <a:solidFill>
                  <a:srgbClr val="000000"/>
                </a:solidFill>
                <a:latin typeface="Times New Roman" panose="02020603050405020304" pitchFamily="18" charset="0"/>
                <a:ea typeface="Canva Sans"/>
                <a:cs typeface="Times New Roman" panose="02020603050405020304" pitchFamily="18" charset="0"/>
                <a:sym typeface="Canva Sans"/>
              </a:rPr>
              <a:t> VP TW </a:t>
            </a:r>
            <a:r>
              <a:rPr lang="en-US" sz="1600" dirty="0" err="1">
                <a:solidFill>
                  <a:srgbClr val="000000"/>
                </a:solidFill>
                <a:latin typeface="Times New Roman" panose="02020603050405020304" pitchFamily="18" charset="0"/>
                <a:ea typeface="Canva Sans"/>
                <a:cs typeface="Times New Roman" panose="02020603050405020304" pitchFamily="18" charset="0"/>
                <a:sym typeface="Canva Sans"/>
              </a:rPr>
              <a:t>Đảng</a:t>
            </a:r>
            <a:r>
              <a:rPr lang="en-US" sz="1600" dirty="0">
                <a:solidFill>
                  <a:srgbClr val="000000"/>
                </a:solidFill>
                <a:latin typeface="Times New Roman" panose="02020603050405020304" pitchFamily="18" charset="0"/>
                <a:ea typeface="Canva Sans"/>
                <a:cs typeface="Times New Roman" panose="02020603050405020304" pitchFamily="18" charset="0"/>
                <a:sym typeface="Canva Sans"/>
              </a:rPr>
              <a:t>, </a:t>
            </a:r>
            <a:r>
              <a:rPr lang="en-US" sz="1600" dirty="0" err="1">
                <a:solidFill>
                  <a:srgbClr val="000000"/>
                </a:solidFill>
                <a:latin typeface="Times New Roman" panose="02020603050405020304" pitchFamily="18" charset="0"/>
                <a:ea typeface="Canva Sans"/>
                <a:cs typeface="Times New Roman" panose="02020603050405020304" pitchFamily="18" charset="0"/>
                <a:sym typeface="Canva Sans"/>
              </a:rPr>
              <a:t>Trịnh</a:t>
            </a:r>
            <a:r>
              <a:rPr lang="en-US" sz="1600" dirty="0">
                <a:solidFill>
                  <a:srgbClr val="000000"/>
                </a:solidFill>
                <a:latin typeface="Times New Roman" panose="02020603050405020304" pitchFamily="18" charset="0"/>
                <a:ea typeface="Canva Sans"/>
                <a:cs typeface="Times New Roman" panose="02020603050405020304" pitchFamily="18" charset="0"/>
                <a:sym typeface="Canva Sans"/>
              </a:rPr>
              <a:t> Văn </a:t>
            </a:r>
            <a:r>
              <a:rPr lang="en-US" sz="1600" dirty="0" err="1">
                <a:solidFill>
                  <a:srgbClr val="000000"/>
                </a:solidFill>
                <a:latin typeface="Times New Roman" panose="02020603050405020304" pitchFamily="18" charset="0"/>
                <a:ea typeface="Canva Sans"/>
                <a:cs typeface="Times New Roman" panose="02020603050405020304" pitchFamily="18" charset="0"/>
                <a:sym typeface="Canva Sans"/>
              </a:rPr>
              <a:t>Bô</a:t>
            </a:r>
            <a:r>
              <a:rPr lang="en-US" sz="1600" dirty="0">
                <a:solidFill>
                  <a:srgbClr val="000000"/>
                </a:solidFill>
                <a:latin typeface="Times New Roman" panose="02020603050405020304" pitchFamily="18" charset="0"/>
                <a:ea typeface="Canva Sans"/>
                <a:cs typeface="Times New Roman" panose="02020603050405020304" pitchFamily="18" charset="0"/>
                <a:sym typeface="Canva Sans"/>
              </a:rPr>
              <a:t>, </a:t>
            </a:r>
            <a:r>
              <a:rPr lang="en-US" sz="1600" dirty="0" err="1">
                <a:solidFill>
                  <a:srgbClr val="000000"/>
                </a:solidFill>
                <a:latin typeface="Times New Roman" panose="02020603050405020304" pitchFamily="18" charset="0"/>
                <a:ea typeface="Canva Sans"/>
                <a:cs typeface="Times New Roman" panose="02020603050405020304" pitchFamily="18" charset="0"/>
                <a:sym typeface="Canva Sans"/>
              </a:rPr>
              <a:t>Phường</a:t>
            </a:r>
            <a:r>
              <a:rPr lang="en-US" sz="1600" dirty="0">
                <a:solidFill>
                  <a:srgbClr val="000000"/>
                </a:solidFill>
                <a:latin typeface="Times New Roman" panose="02020603050405020304" pitchFamily="18" charset="0"/>
                <a:ea typeface="Canva Sans"/>
                <a:cs typeface="Times New Roman" panose="02020603050405020304" pitchFamily="18" charset="0"/>
                <a:sym typeface="Canva Sans"/>
              </a:rPr>
              <a:t> Xuân </a:t>
            </a:r>
            <a:r>
              <a:rPr lang="en-US" sz="1600" dirty="0" err="1">
                <a:solidFill>
                  <a:srgbClr val="000000"/>
                </a:solidFill>
                <a:latin typeface="Times New Roman" panose="02020603050405020304" pitchFamily="18" charset="0"/>
                <a:ea typeface="Canva Sans"/>
                <a:cs typeface="Times New Roman" panose="02020603050405020304" pitchFamily="18" charset="0"/>
                <a:sym typeface="Canva Sans"/>
              </a:rPr>
              <a:t>Phương</a:t>
            </a:r>
            <a:r>
              <a:rPr lang="en-US" sz="1600" dirty="0">
                <a:solidFill>
                  <a:srgbClr val="000000"/>
                </a:solidFill>
                <a:latin typeface="Times New Roman" panose="02020603050405020304" pitchFamily="18" charset="0"/>
                <a:ea typeface="Canva Sans"/>
                <a:cs typeface="Times New Roman" panose="02020603050405020304" pitchFamily="18" charset="0"/>
                <a:sym typeface="Canva Sans"/>
              </a:rPr>
              <a:t>, </a:t>
            </a:r>
            <a:r>
              <a:rPr lang="en-US" sz="1600" dirty="0" err="1">
                <a:solidFill>
                  <a:srgbClr val="000000"/>
                </a:solidFill>
                <a:latin typeface="Times New Roman" panose="02020603050405020304" pitchFamily="18" charset="0"/>
                <a:ea typeface="Canva Sans"/>
                <a:cs typeface="Times New Roman" panose="02020603050405020304" pitchFamily="18" charset="0"/>
                <a:sym typeface="Canva Sans"/>
              </a:rPr>
              <a:t>Quận</a:t>
            </a:r>
            <a:r>
              <a:rPr lang="en-US" sz="1600" dirty="0">
                <a:solidFill>
                  <a:srgbClr val="000000"/>
                </a:solidFill>
                <a:latin typeface="Times New Roman" panose="02020603050405020304" pitchFamily="18" charset="0"/>
                <a:ea typeface="Canva Sans"/>
                <a:cs typeface="Times New Roman" panose="02020603050405020304" pitchFamily="18" charset="0"/>
                <a:sym typeface="Canva Sans"/>
              </a:rPr>
              <a:t> Nam </a:t>
            </a:r>
            <a:r>
              <a:rPr lang="en-US" sz="1600" dirty="0" err="1">
                <a:solidFill>
                  <a:srgbClr val="000000"/>
                </a:solidFill>
                <a:latin typeface="Times New Roman" panose="02020603050405020304" pitchFamily="18" charset="0"/>
                <a:ea typeface="Canva Sans"/>
                <a:cs typeface="Times New Roman" panose="02020603050405020304" pitchFamily="18" charset="0"/>
                <a:sym typeface="Canva Sans"/>
              </a:rPr>
              <a:t>Từ</a:t>
            </a:r>
            <a:r>
              <a:rPr lang="en-US" sz="1600" dirty="0">
                <a:solidFill>
                  <a:srgbClr val="000000"/>
                </a:solidFill>
                <a:latin typeface="Times New Roman" panose="02020603050405020304" pitchFamily="18" charset="0"/>
                <a:ea typeface="Canva Sans"/>
                <a:cs typeface="Times New Roman" panose="02020603050405020304" pitchFamily="18" charset="0"/>
                <a:sym typeface="Canva Sans"/>
              </a:rPr>
              <a:t> </a:t>
            </a:r>
            <a:r>
              <a:rPr lang="en-US" sz="1600" dirty="0" err="1">
                <a:solidFill>
                  <a:srgbClr val="000000"/>
                </a:solidFill>
                <a:latin typeface="Times New Roman" panose="02020603050405020304" pitchFamily="18" charset="0"/>
                <a:ea typeface="Canva Sans"/>
                <a:cs typeface="Times New Roman" panose="02020603050405020304" pitchFamily="18" charset="0"/>
                <a:sym typeface="Canva Sans"/>
              </a:rPr>
              <a:t>Liêm</a:t>
            </a:r>
            <a:r>
              <a:rPr lang="en-US" sz="1600" dirty="0">
                <a:solidFill>
                  <a:srgbClr val="000000"/>
                </a:solidFill>
                <a:latin typeface="Times New Roman" panose="02020603050405020304" pitchFamily="18" charset="0"/>
                <a:ea typeface="Canva Sans"/>
                <a:cs typeface="Times New Roman" panose="02020603050405020304" pitchFamily="18" charset="0"/>
                <a:sym typeface="Canva Sans"/>
              </a:rPr>
              <a:t>, Thành </a:t>
            </a:r>
            <a:r>
              <a:rPr lang="en-US" sz="1600" dirty="0" err="1">
                <a:solidFill>
                  <a:srgbClr val="000000"/>
                </a:solidFill>
                <a:latin typeface="Times New Roman" panose="02020603050405020304" pitchFamily="18" charset="0"/>
                <a:ea typeface="Canva Sans"/>
                <a:cs typeface="Times New Roman" panose="02020603050405020304" pitchFamily="18" charset="0"/>
                <a:sym typeface="Canva Sans"/>
              </a:rPr>
              <a:t>phố</a:t>
            </a:r>
            <a:r>
              <a:rPr lang="en-US" sz="1600" dirty="0">
                <a:solidFill>
                  <a:srgbClr val="000000"/>
                </a:solidFill>
                <a:latin typeface="Times New Roman" panose="02020603050405020304" pitchFamily="18" charset="0"/>
                <a:ea typeface="Canva Sans"/>
                <a:cs typeface="Times New Roman" panose="02020603050405020304" pitchFamily="18" charset="0"/>
                <a:sym typeface="Canva Sans"/>
              </a:rPr>
              <a:t> Hà </a:t>
            </a:r>
            <a:r>
              <a:rPr lang="en-US" sz="1600" dirty="0" err="1">
                <a:solidFill>
                  <a:srgbClr val="000000"/>
                </a:solidFill>
                <a:latin typeface="Times New Roman" panose="02020603050405020304" pitchFamily="18" charset="0"/>
                <a:ea typeface="Canva Sans"/>
                <a:cs typeface="Times New Roman" panose="02020603050405020304" pitchFamily="18" charset="0"/>
                <a:sym typeface="Canva Sans"/>
              </a:rPr>
              <a:t>Nội</a:t>
            </a:r>
            <a:r>
              <a:rPr lang="en-US" sz="1600" dirty="0">
                <a:solidFill>
                  <a:srgbClr val="000000"/>
                </a:solidFill>
                <a:latin typeface="Times New Roman" panose="02020603050405020304" pitchFamily="18" charset="0"/>
                <a:ea typeface="Canva Sans"/>
                <a:cs typeface="Times New Roman" panose="02020603050405020304" pitchFamily="18" charset="0"/>
                <a:sym typeface="Canva Sans"/>
              </a:rPr>
              <a:t>, </a:t>
            </a:r>
            <a:r>
              <a:rPr lang="en-US" sz="1600" dirty="0" err="1">
                <a:solidFill>
                  <a:srgbClr val="000000"/>
                </a:solidFill>
                <a:latin typeface="Times New Roman" panose="02020603050405020304" pitchFamily="18" charset="0"/>
                <a:ea typeface="Canva Sans"/>
                <a:cs typeface="Times New Roman" panose="02020603050405020304" pitchFamily="18" charset="0"/>
                <a:sym typeface="Canva Sans"/>
              </a:rPr>
              <a:t>Việt</a:t>
            </a:r>
            <a:r>
              <a:rPr lang="en-US" sz="1600" dirty="0">
                <a:solidFill>
                  <a:srgbClr val="000000"/>
                </a:solidFill>
                <a:latin typeface="Times New Roman" panose="02020603050405020304" pitchFamily="18" charset="0"/>
                <a:ea typeface="Canva Sans"/>
                <a:cs typeface="Times New Roman" panose="02020603050405020304" pitchFamily="18" charset="0"/>
                <a:sym typeface="Canva Sans"/>
              </a:rPr>
              <a:t> Nam.</a:t>
            </a:r>
          </a:p>
          <a:p>
            <a:pPr algn="l">
              <a:lnSpc>
                <a:spcPts val="1585"/>
              </a:lnSpc>
              <a:spcBef>
                <a:spcPct val="0"/>
              </a:spcBef>
            </a:pPr>
            <a:endParaRPr lang="en-US" sz="1600" dirty="0">
              <a:solidFill>
                <a:srgbClr val="000000"/>
              </a:solidFill>
              <a:latin typeface="Times New Roman" panose="02020603050405020304" pitchFamily="18" charset="0"/>
              <a:ea typeface="Canva Sans"/>
              <a:cs typeface="Times New Roman" panose="02020603050405020304" pitchFamily="18" charset="0"/>
              <a:sym typeface="Canva Sans"/>
            </a:endParaRPr>
          </a:p>
          <a:p>
            <a:pPr algn="l">
              <a:lnSpc>
                <a:spcPts val="1585"/>
              </a:lnSpc>
              <a:spcBef>
                <a:spcPct val="0"/>
              </a:spcBef>
            </a:pPr>
            <a:r>
              <a:rPr lang="en-US" sz="1600" dirty="0" err="1">
                <a:solidFill>
                  <a:srgbClr val="000000"/>
                </a:solidFill>
                <a:latin typeface="Times New Roman" panose="02020603050405020304" pitchFamily="18" charset="0"/>
                <a:ea typeface="Canva Sans"/>
                <a:cs typeface="Times New Roman" panose="02020603050405020304" pitchFamily="18" charset="0"/>
                <a:sym typeface="Canva Sans"/>
              </a:rPr>
              <a:t>Điện</a:t>
            </a:r>
            <a:r>
              <a:rPr lang="en-US" sz="1600" dirty="0">
                <a:solidFill>
                  <a:srgbClr val="000000"/>
                </a:solidFill>
                <a:latin typeface="Times New Roman" panose="02020603050405020304" pitchFamily="18" charset="0"/>
                <a:ea typeface="Canva Sans"/>
                <a:cs typeface="Times New Roman" panose="02020603050405020304" pitchFamily="18" charset="0"/>
                <a:sym typeface="Canva Sans"/>
              </a:rPr>
              <a:t> </a:t>
            </a:r>
            <a:r>
              <a:rPr lang="en-US" sz="1600" dirty="0" err="1">
                <a:solidFill>
                  <a:srgbClr val="000000"/>
                </a:solidFill>
                <a:latin typeface="Times New Roman" panose="02020603050405020304" pitchFamily="18" charset="0"/>
                <a:ea typeface="Canva Sans"/>
                <a:cs typeface="Times New Roman" panose="02020603050405020304" pitchFamily="18" charset="0"/>
                <a:sym typeface="Canva Sans"/>
              </a:rPr>
              <a:t>thoại</a:t>
            </a:r>
            <a:r>
              <a:rPr lang="en-US" sz="1600" dirty="0">
                <a:solidFill>
                  <a:srgbClr val="000000"/>
                </a:solidFill>
                <a:latin typeface="Times New Roman" panose="02020603050405020304" pitchFamily="18" charset="0"/>
                <a:ea typeface="Canva Sans"/>
                <a:cs typeface="Times New Roman" panose="02020603050405020304" pitchFamily="18" charset="0"/>
                <a:sym typeface="Canva Sans"/>
              </a:rPr>
              <a:t>: 02439010666 – 0839799889</a:t>
            </a:r>
          </a:p>
          <a:p>
            <a:pPr algn="l">
              <a:lnSpc>
                <a:spcPts val="1585"/>
              </a:lnSpc>
              <a:spcBef>
                <a:spcPct val="0"/>
              </a:spcBef>
            </a:pPr>
            <a:endParaRPr lang="en-US" sz="1600" dirty="0">
              <a:solidFill>
                <a:srgbClr val="000000"/>
              </a:solidFill>
              <a:latin typeface="Times New Roman" panose="02020603050405020304" pitchFamily="18" charset="0"/>
              <a:ea typeface="Canva Sans"/>
              <a:cs typeface="Times New Roman" panose="02020603050405020304" pitchFamily="18" charset="0"/>
              <a:sym typeface="Canva Sans"/>
            </a:endParaRPr>
          </a:p>
          <a:p>
            <a:pPr algn="l">
              <a:lnSpc>
                <a:spcPts val="1585"/>
              </a:lnSpc>
              <a:spcBef>
                <a:spcPct val="0"/>
              </a:spcBef>
            </a:pPr>
            <a:r>
              <a:rPr lang="en-US" sz="1600" dirty="0">
                <a:solidFill>
                  <a:srgbClr val="000000"/>
                </a:solidFill>
                <a:latin typeface="Times New Roman" panose="02020603050405020304" pitchFamily="18" charset="0"/>
                <a:ea typeface="Canva Sans"/>
                <a:cs typeface="Times New Roman" panose="02020603050405020304" pitchFamily="18" charset="0"/>
                <a:sym typeface="Canva Sans"/>
              </a:rPr>
              <a:t>Email: hoanle@aiots.vn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7560000" cy="327375"/>
            <a:chOff x="0" y="0"/>
            <a:chExt cx="2709333" cy="117324"/>
          </a:xfrm>
        </p:grpSpPr>
        <p:sp>
          <p:nvSpPr>
            <p:cNvPr id="3" name="Freeform 3"/>
            <p:cNvSpPr/>
            <p:nvPr/>
          </p:nvSpPr>
          <p:spPr>
            <a:xfrm>
              <a:off x="0" y="0"/>
              <a:ext cx="2709333" cy="117324"/>
            </a:xfrm>
            <a:custGeom>
              <a:avLst/>
              <a:gdLst/>
              <a:ahLst/>
              <a:cxnLst/>
              <a:rect l="l" t="t" r="r" b="b"/>
              <a:pathLst>
                <a:path w="2709333" h="117324">
                  <a:moveTo>
                    <a:pt x="0" y="0"/>
                  </a:moveTo>
                  <a:lnTo>
                    <a:pt x="2709333" y="0"/>
                  </a:lnTo>
                  <a:lnTo>
                    <a:pt x="2709333" y="117324"/>
                  </a:lnTo>
                  <a:lnTo>
                    <a:pt x="0" y="117324"/>
                  </a:lnTo>
                  <a:close/>
                </a:path>
              </a:pathLst>
            </a:custGeom>
            <a:solidFill>
              <a:srgbClr val="00BF63"/>
            </a:solidFill>
          </p:spPr>
          <p:txBody>
            <a:bodyPr/>
            <a:lstStyle/>
            <a:p>
              <a:endParaRPr lang="en-US"/>
            </a:p>
          </p:txBody>
        </p:sp>
        <p:sp>
          <p:nvSpPr>
            <p:cNvPr id="4" name="TextBox 4"/>
            <p:cNvSpPr txBox="1"/>
            <p:nvPr/>
          </p:nvSpPr>
          <p:spPr>
            <a:xfrm>
              <a:off x="0" y="-28575"/>
              <a:ext cx="2709333" cy="145899"/>
            </a:xfrm>
            <a:prstGeom prst="rect">
              <a:avLst/>
            </a:prstGeom>
          </p:spPr>
          <p:txBody>
            <a:bodyPr lIns="50800" tIns="50800" rIns="50800" bIns="50800" rtlCol="0" anchor="ctr"/>
            <a:lstStyle/>
            <a:p>
              <a:pPr algn="ctr">
                <a:lnSpc>
                  <a:spcPts val="1960"/>
                </a:lnSpc>
                <a:spcBef>
                  <a:spcPct val="0"/>
                </a:spcBef>
              </a:pPr>
              <a:endParaRPr/>
            </a:p>
          </p:txBody>
        </p:sp>
      </p:grpSp>
      <p:grpSp>
        <p:nvGrpSpPr>
          <p:cNvPr id="5" name="Group 5"/>
          <p:cNvGrpSpPr/>
          <p:nvPr/>
        </p:nvGrpSpPr>
        <p:grpSpPr>
          <a:xfrm>
            <a:off x="0" y="10374150"/>
            <a:ext cx="7560000" cy="327375"/>
            <a:chOff x="0" y="0"/>
            <a:chExt cx="2709333" cy="117324"/>
          </a:xfrm>
        </p:grpSpPr>
        <p:sp>
          <p:nvSpPr>
            <p:cNvPr id="6" name="Freeform 6"/>
            <p:cNvSpPr/>
            <p:nvPr/>
          </p:nvSpPr>
          <p:spPr>
            <a:xfrm>
              <a:off x="0" y="0"/>
              <a:ext cx="2709333" cy="117324"/>
            </a:xfrm>
            <a:custGeom>
              <a:avLst/>
              <a:gdLst/>
              <a:ahLst/>
              <a:cxnLst/>
              <a:rect l="l" t="t" r="r" b="b"/>
              <a:pathLst>
                <a:path w="2709333" h="117324">
                  <a:moveTo>
                    <a:pt x="0" y="0"/>
                  </a:moveTo>
                  <a:lnTo>
                    <a:pt x="2709333" y="0"/>
                  </a:lnTo>
                  <a:lnTo>
                    <a:pt x="2709333" y="117324"/>
                  </a:lnTo>
                  <a:lnTo>
                    <a:pt x="0" y="117324"/>
                  </a:lnTo>
                  <a:close/>
                </a:path>
              </a:pathLst>
            </a:custGeom>
            <a:solidFill>
              <a:srgbClr val="00BF63"/>
            </a:solidFill>
          </p:spPr>
          <p:txBody>
            <a:bodyPr/>
            <a:lstStyle/>
            <a:p>
              <a:endParaRPr lang="en-US"/>
            </a:p>
          </p:txBody>
        </p:sp>
        <p:sp>
          <p:nvSpPr>
            <p:cNvPr id="7" name="TextBox 7"/>
            <p:cNvSpPr txBox="1"/>
            <p:nvPr/>
          </p:nvSpPr>
          <p:spPr>
            <a:xfrm>
              <a:off x="0" y="-28575"/>
              <a:ext cx="2709333" cy="145899"/>
            </a:xfrm>
            <a:prstGeom prst="rect">
              <a:avLst/>
            </a:prstGeom>
          </p:spPr>
          <p:txBody>
            <a:bodyPr lIns="50800" tIns="50800" rIns="50800" bIns="50800" rtlCol="0" anchor="ctr"/>
            <a:lstStyle/>
            <a:p>
              <a:pPr algn="ctr">
                <a:lnSpc>
                  <a:spcPts val="1960"/>
                </a:lnSpc>
                <a:spcBef>
                  <a:spcPct val="0"/>
                </a:spcBef>
              </a:pPr>
              <a:endParaRPr/>
            </a:p>
          </p:txBody>
        </p:sp>
      </p:grpSp>
      <p:sp>
        <p:nvSpPr>
          <p:cNvPr id="8" name="Freeform 8"/>
          <p:cNvSpPr/>
          <p:nvPr/>
        </p:nvSpPr>
        <p:spPr>
          <a:xfrm>
            <a:off x="237510" y="438294"/>
            <a:ext cx="728397" cy="591988"/>
          </a:xfrm>
          <a:custGeom>
            <a:avLst/>
            <a:gdLst/>
            <a:ahLst/>
            <a:cxnLst/>
            <a:rect l="l" t="t" r="r" b="b"/>
            <a:pathLst>
              <a:path w="728397" h="591988">
                <a:moveTo>
                  <a:pt x="0" y="0"/>
                </a:moveTo>
                <a:lnTo>
                  <a:pt x="728397" y="0"/>
                </a:lnTo>
                <a:lnTo>
                  <a:pt x="728397" y="591987"/>
                </a:lnTo>
                <a:lnTo>
                  <a:pt x="0" y="59198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9" name="Freeform 9"/>
          <p:cNvSpPr/>
          <p:nvPr/>
        </p:nvSpPr>
        <p:spPr>
          <a:xfrm>
            <a:off x="5608540" y="41313"/>
            <a:ext cx="1951460" cy="1774055"/>
          </a:xfrm>
          <a:custGeom>
            <a:avLst/>
            <a:gdLst/>
            <a:ahLst/>
            <a:cxnLst/>
            <a:rect l="l" t="t" r="r" b="b"/>
            <a:pathLst>
              <a:path w="1951460" h="1774055">
                <a:moveTo>
                  <a:pt x="0" y="0"/>
                </a:moveTo>
                <a:lnTo>
                  <a:pt x="1951460" y="0"/>
                </a:lnTo>
                <a:lnTo>
                  <a:pt x="1951460" y="1774054"/>
                </a:lnTo>
                <a:lnTo>
                  <a:pt x="0" y="1774054"/>
                </a:lnTo>
                <a:lnTo>
                  <a:pt x="0" y="0"/>
                </a:lnTo>
                <a:close/>
              </a:path>
            </a:pathLst>
          </a:custGeom>
          <a:blipFill>
            <a:blip r:embed="rId4"/>
            <a:stretch>
              <a:fillRect/>
            </a:stretch>
          </a:blipFill>
        </p:spPr>
        <p:txBody>
          <a:bodyPr/>
          <a:lstStyle/>
          <a:p>
            <a:endParaRPr lang="en-US"/>
          </a:p>
        </p:txBody>
      </p:sp>
      <p:sp>
        <p:nvSpPr>
          <p:cNvPr id="10" name="Freeform 10"/>
          <p:cNvSpPr/>
          <p:nvPr/>
        </p:nvSpPr>
        <p:spPr>
          <a:xfrm>
            <a:off x="3636171" y="2036325"/>
            <a:ext cx="3944737" cy="2047309"/>
          </a:xfrm>
          <a:custGeom>
            <a:avLst/>
            <a:gdLst/>
            <a:ahLst/>
            <a:cxnLst/>
            <a:rect l="l" t="t" r="r" b="b"/>
            <a:pathLst>
              <a:path w="3944737" h="2047309">
                <a:moveTo>
                  <a:pt x="0" y="0"/>
                </a:moveTo>
                <a:lnTo>
                  <a:pt x="3944736" y="0"/>
                </a:lnTo>
                <a:lnTo>
                  <a:pt x="3944736" y="2047309"/>
                </a:lnTo>
                <a:lnTo>
                  <a:pt x="0" y="2047309"/>
                </a:lnTo>
                <a:lnTo>
                  <a:pt x="0" y="0"/>
                </a:lnTo>
                <a:close/>
              </a:path>
            </a:pathLst>
          </a:custGeom>
          <a:blipFill>
            <a:blip r:embed="rId5"/>
            <a:stretch>
              <a:fillRect l="-4158" r="-6760"/>
            </a:stretch>
          </a:blipFill>
        </p:spPr>
        <p:txBody>
          <a:bodyPr/>
          <a:lstStyle/>
          <a:p>
            <a:endParaRPr lang="en-US"/>
          </a:p>
        </p:txBody>
      </p:sp>
      <p:sp>
        <p:nvSpPr>
          <p:cNvPr id="12" name="Freeform 12"/>
          <p:cNvSpPr/>
          <p:nvPr/>
        </p:nvSpPr>
        <p:spPr>
          <a:xfrm>
            <a:off x="2845284" y="6743210"/>
            <a:ext cx="4447784" cy="3335838"/>
          </a:xfrm>
          <a:custGeom>
            <a:avLst/>
            <a:gdLst/>
            <a:ahLst/>
            <a:cxnLst/>
            <a:rect l="l" t="t" r="r" b="b"/>
            <a:pathLst>
              <a:path w="4447784" h="3335838">
                <a:moveTo>
                  <a:pt x="0" y="0"/>
                </a:moveTo>
                <a:lnTo>
                  <a:pt x="4447784" y="0"/>
                </a:lnTo>
                <a:lnTo>
                  <a:pt x="4447784" y="3335838"/>
                </a:lnTo>
                <a:lnTo>
                  <a:pt x="0" y="3335838"/>
                </a:lnTo>
                <a:lnTo>
                  <a:pt x="0" y="0"/>
                </a:lnTo>
                <a:close/>
              </a:path>
            </a:pathLst>
          </a:custGeom>
          <a:blipFill>
            <a:blip r:embed="rId6"/>
            <a:stretch>
              <a:fillRect/>
            </a:stretch>
          </a:blipFill>
        </p:spPr>
        <p:txBody>
          <a:bodyPr/>
          <a:lstStyle/>
          <a:p>
            <a:endParaRPr lang="en-US"/>
          </a:p>
        </p:txBody>
      </p:sp>
      <p:sp>
        <p:nvSpPr>
          <p:cNvPr id="13" name="TextBox 13"/>
          <p:cNvSpPr txBox="1"/>
          <p:nvPr/>
        </p:nvSpPr>
        <p:spPr>
          <a:xfrm>
            <a:off x="756000" y="9655330"/>
            <a:ext cx="1901356" cy="280670"/>
          </a:xfrm>
          <a:prstGeom prst="rect">
            <a:avLst/>
          </a:prstGeom>
        </p:spPr>
        <p:txBody>
          <a:bodyPr lIns="0" tIns="0" rIns="0" bIns="0" rtlCol="0" anchor="t">
            <a:spAutoFit/>
          </a:bodyPr>
          <a:lstStyle/>
          <a:p>
            <a:pPr algn="l">
              <a:lnSpc>
                <a:spcPts val="2380"/>
              </a:lnSpc>
            </a:pPr>
            <a:r>
              <a:rPr lang="en-US" sz="1700">
                <a:solidFill>
                  <a:srgbClr val="00BF63"/>
                </a:solidFill>
                <a:latin typeface="Montserrat Classic" panose="00000500000000000000"/>
                <a:ea typeface="Montserrat Classic" panose="00000500000000000000"/>
                <a:cs typeface="Montserrat Classic" panose="00000500000000000000"/>
                <a:sym typeface="Montserrat Classic" panose="00000500000000000000"/>
              </a:rPr>
              <a:t>Page 10</a:t>
            </a:r>
          </a:p>
        </p:txBody>
      </p:sp>
      <p:sp>
        <p:nvSpPr>
          <p:cNvPr id="14" name="TextBox 14"/>
          <p:cNvSpPr txBox="1"/>
          <p:nvPr/>
        </p:nvSpPr>
        <p:spPr>
          <a:xfrm>
            <a:off x="1111250" y="508427"/>
            <a:ext cx="1901356" cy="469359"/>
          </a:xfrm>
          <a:prstGeom prst="rect">
            <a:avLst/>
          </a:prstGeom>
        </p:spPr>
        <p:txBody>
          <a:bodyPr lIns="0" tIns="0" rIns="0" bIns="0" rtlCol="0" anchor="t">
            <a:spAutoFit/>
          </a:bodyPr>
          <a:lstStyle/>
          <a:p>
            <a:pPr algn="l">
              <a:lnSpc>
                <a:spcPts val="3780"/>
              </a:lnSpc>
            </a:pPr>
            <a:r>
              <a:rPr lang="en-US" sz="2700" dirty="0" err="1">
                <a:solidFill>
                  <a:srgbClr val="00BF63"/>
                </a:solidFill>
                <a:latin typeface="Dahka" panose="00000500000000000000"/>
                <a:ea typeface="Dahka" panose="00000500000000000000"/>
                <a:cs typeface="Dahka" panose="00000500000000000000"/>
                <a:sym typeface="Dahka" panose="00000500000000000000"/>
              </a:rPr>
              <a:t>I</a:t>
            </a:r>
            <a:r>
              <a:rPr lang="en-US" sz="2700" dirty="0" err="1">
                <a:solidFill>
                  <a:srgbClr val="00BF63"/>
                </a:solidFill>
                <a:latin typeface="Times New Roman" panose="02020603050405020304" pitchFamily="18" charset="0"/>
                <a:ea typeface="Dahka" panose="00000500000000000000"/>
                <a:cs typeface="Times New Roman" panose="02020603050405020304" pitchFamily="18" charset="0"/>
                <a:sym typeface="Dahka" panose="00000500000000000000"/>
              </a:rPr>
              <a:t>IoT</a:t>
            </a:r>
            <a:r>
              <a:rPr lang="en-US" sz="2700" dirty="0">
                <a:solidFill>
                  <a:srgbClr val="00BF63"/>
                </a:solidFill>
                <a:latin typeface="Times New Roman" panose="02020603050405020304" pitchFamily="18" charset="0"/>
                <a:ea typeface="Dahka" panose="00000500000000000000"/>
                <a:cs typeface="Times New Roman" panose="02020603050405020304" pitchFamily="18" charset="0"/>
                <a:sym typeface="Dahka" panose="00000500000000000000"/>
              </a:rPr>
              <a:t> Lab</a:t>
            </a:r>
          </a:p>
        </p:txBody>
      </p:sp>
      <p:sp>
        <p:nvSpPr>
          <p:cNvPr id="15" name="TextBox 15"/>
          <p:cNvSpPr txBox="1"/>
          <p:nvPr/>
        </p:nvSpPr>
        <p:spPr>
          <a:xfrm>
            <a:off x="-177446" y="1299136"/>
            <a:ext cx="6048000" cy="737189"/>
          </a:xfrm>
          <a:prstGeom prst="rect">
            <a:avLst/>
          </a:prstGeom>
        </p:spPr>
        <p:txBody>
          <a:bodyPr lIns="0" tIns="0" rIns="0" bIns="0" rtlCol="0" anchor="t">
            <a:spAutoFit/>
          </a:bodyPr>
          <a:lstStyle/>
          <a:p>
            <a:pPr algn="ctr">
              <a:lnSpc>
                <a:spcPts val="4930"/>
              </a:lnSpc>
            </a:pPr>
            <a:r>
              <a:rPr lang="en-US" sz="4695" dirty="0">
                <a:solidFill>
                  <a:srgbClr val="00BF63"/>
                </a:solidFill>
                <a:latin typeface="Bungee Shade"/>
                <a:ea typeface="Bungee Shade"/>
                <a:cs typeface="Bungee Shade"/>
                <a:sym typeface="Bungee Shade"/>
              </a:rPr>
              <a:t> CẢM BIẾN</a:t>
            </a:r>
          </a:p>
        </p:txBody>
      </p:sp>
      <p:sp>
        <p:nvSpPr>
          <p:cNvPr id="16" name="TextBox 16"/>
          <p:cNvSpPr txBox="1"/>
          <p:nvPr/>
        </p:nvSpPr>
        <p:spPr>
          <a:xfrm>
            <a:off x="64791" y="2739232"/>
            <a:ext cx="3283774" cy="803553"/>
          </a:xfrm>
          <a:prstGeom prst="rect">
            <a:avLst/>
          </a:prstGeom>
        </p:spPr>
        <p:txBody>
          <a:bodyPr lIns="0" tIns="0" rIns="0" bIns="0" rtlCol="0" anchor="t">
            <a:spAutoFit/>
          </a:bodyPr>
          <a:lstStyle/>
          <a:p>
            <a:pPr algn="ctr">
              <a:lnSpc>
                <a:spcPts val="3080"/>
              </a:lnSpc>
              <a:spcBef>
                <a:spcPct val="0"/>
              </a:spcBef>
            </a:pPr>
            <a:r>
              <a:rPr lang="en-US" sz="3200" b="1" dirty="0">
                <a:solidFill>
                  <a:srgbClr val="00BF63"/>
                </a:solidFill>
                <a:effectLst>
                  <a:outerShdw blurRad="38100" dist="38100" dir="2700000" algn="tl">
                    <a:srgbClr val="000000">
                      <a:alpha val="43137"/>
                    </a:srgbClr>
                  </a:outerShdw>
                </a:effectLst>
                <a:latin typeface="Times New Roman" panose="02020603050405020304" pitchFamily="18" charset="0"/>
                <a:ea typeface="Canva Sans Bold"/>
                <a:cs typeface="Times New Roman" panose="02020603050405020304" pitchFamily="18" charset="0"/>
                <a:sym typeface="Canva Sans Bold"/>
              </a:rPr>
              <a:t>CẢM BIẾN NHIỆT ĐỘ</a:t>
            </a:r>
          </a:p>
        </p:txBody>
      </p:sp>
      <p:sp>
        <p:nvSpPr>
          <p:cNvPr id="17" name="TextBox 17"/>
          <p:cNvSpPr txBox="1"/>
          <p:nvPr/>
        </p:nvSpPr>
        <p:spPr>
          <a:xfrm>
            <a:off x="237510" y="4245692"/>
            <a:ext cx="3283774" cy="387094"/>
          </a:xfrm>
          <a:prstGeom prst="rect">
            <a:avLst/>
          </a:prstGeom>
        </p:spPr>
        <p:txBody>
          <a:bodyPr lIns="0" tIns="0" rIns="0" bIns="0" rtlCol="0" anchor="t">
            <a:spAutoFit/>
          </a:bodyPr>
          <a:lstStyle/>
          <a:p>
            <a:pPr algn="ctr">
              <a:lnSpc>
                <a:spcPts val="3360"/>
              </a:lnSpc>
              <a:spcBef>
                <a:spcPct val="0"/>
              </a:spcBef>
            </a:pPr>
            <a:r>
              <a:rPr lang="en-US" sz="2000" b="1" dirty="0">
                <a:solidFill>
                  <a:srgbClr val="00BF63"/>
                </a:solidFill>
                <a:effectLst>
                  <a:outerShdw blurRad="38100" dist="38100" dir="2700000" algn="tl">
                    <a:srgbClr val="000000">
                      <a:alpha val="43137"/>
                    </a:srgbClr>
                  </a:outerShdw>
                </a:effectLst>
                <a:latin typeface="Times New Roman" panose="02020603050405020304" pitchFamily="18" charset="0"/>
                <a:ea typeface="Canva Sans Bold"/>
                <a:cs typeface="Times New Roman" panose="02020603050405020304" pitchFamily="18" charset="0"/>
                <a:sym typeface="Canva Sans Bold"/>
              </a:rPr>
              <a:t>THÔNG SỐ KỸ THUẬT</a:t>
            </a:r>
          </a:p>
        </p:txBody>
      </p:sp>
      <p:sp>
        <p:nvSpPr>
          <p:cNvPr id="18" name="TextBox 18"/>
          <p:cNvSpPr txBox="1"/>
          <p:nvPr/>
        </p:nvSpPr>
        <p:spPr>
          <a:xfrm>
            <a:off x="237510" y="7576344"/>
            <a:ext cx="3283774" cy="411138"/>
          </a:xfrm>
          <a:prstGeom prst="rect">
            <a:avLst/>
          </a:prstGeom>
        </p:spPr>
        <p:txBody>
          <a:bodyPr lIns="0" tIns="0" rIns="0" bIns="0" rtlCol="0" anchor="t">
            <a:spAutoFit/>
          </a:bodyPr>
          <a:lstStyle/>
          <a:p>
            <a:pPr algn="ctr">
              <a:lnSpc>
                <a:spcPts val="3360"/>
              </a:lnSpc>
              <a:spcBef>
                <a:spcPct val="0"/>
              </a:spcBef>
            </a:pPr>
            <a:r>
              <a:rPr lang="en-US" sz="2800" b="1" dirty="0">
                <a:solidFill>
                  <a:srgbClr val="00BF63"/>
                </a:solidFill>
                <a:effectLst>
                  <a:outerShdw blurRad="38100" dist="38100" dir="2700000" algn="tl">
                    <a:srgbClr val="000000">
                      <a:alpha val="43137"/>
                    </a:srgbClr>
                  </a:outerShdw>
                </a:effectLst>
                <a:latin typeface="Times New Roman" panose="02020603050405020304" pitchFamily="18" charset="0"/>
                <a:ea typeface="Canva Sans"/>
                <a:cs typeface="Times New Roman" panose="02020603050405020304" pitchFamily="18" charset="0"/>
                <a:sym typeface="Canva Sans"/>
              </a:rPr>
              <a:t>KẾT QUẢ</a:t>
            </a:r>
          </a:p>
        </p:txBody>
      </p:sp>
      <p:graphicFrame>
        <p:nvGraphicFramePr>
          <p:cNvPr id="19" name="Table 18"/>
          <p:cNvGraphicFramePr>
            <a:graphicFrameLocks noGrp="1"/>
          </p:cNvGraphicFramePr>
          <p:nvPr/>
        </p:nvGraphicFramePr>
        <p:xfrm>
          <a:off x="965907" y="4674465"/>
          <a:ext cx="5583011" cy="2479872"/>
        </p:xfrm>
        <a:graphic>
          <a:graphicData uri="http://schemas.openxmlformats.org/drawingml/2006/table">
            <a:tbl>
              <a:tblPr bandRow="1">
                <a:tableStyleId>{5C22544A-7EE6-4342-B048-85BDC9FD1C3A}</a:tableStyleId>
              </a:tblPr>
              <a:tblGrid>
                <a:gridCol w="2085773">
                  <a:extLst>
                    <a:ext uri="{9D8B030D-6E8A-4147-A177-3AD203B41FA5}">
                      <a16:colId xmlns:a16="http://schemas.microsoft.com/office/drawing/2014/main" val="20000"/>
                    </a:ext>
                  </a:extLst>
                </a:gridCol>
                <a:gridCol w="2374482">
                  <a:extLst>
                    <a:ext uri="{9D8B030D-6E8A-4147-A177-3AD203B41FA5}">
                      <a16:colId xmlns:a16="http://schemas.microsoft.com/office/drawing/2014/main" val="20001"/>
                    </a:ext>
                  </a:extLst>
                </a:gridCol>
                <a:gridCol w="1122756">
                  <a:extLst>
                    <a:ext uri="{9D8B030D-6E8A-4147-A177-3AD203B41FA5}">
                      <a16:colId xmlns:a16="http://schemas.microsoft.com/office/drawing/2014/main" val="20002"/>
                    </a:ext>
                  </a:extLst>
                </a:gridCol>
              </a:tblGrid>
              <a:tr h="281048">
                <a:tc>
                  <a:txBody>
                    <a:bodyPr/>
                    <a:lstStyle/>
                    <a:p>
                      <a:pPr algn="ctr">
                        <a:lnSpc>
                          <a:spcPct val="115000"/>
                        </a:lnSpc>
                      </a:pPr>
                      <a:r>
                        <a:rPr lang="vi-VN" sz="1500" b="1">
                          <a:effectLst/>
                          <a:latin typeface="+mn-lt"/>
                        </a:rPr>
                        <a:t>Tham số kỹ thuật</a:t>
                      </a:r>
                      <a:endParaRPr lang="en-ID" sz="1500" b="1">
                        <a:effectLst/>
                        <a:latin typeface="+mn-lt"/>
                        <a:ea typeface="Arial" panose="020B0604020202020204" pitchFamily="34" charset="0"/>
                      </a:endParaRPr>
                    </a:p>
                  </a:txBody>
                  <a:tcPr marL="68580" marR="68580" marT="0" marB="0">
                    <a:solidFill>
                      <a:schemeClr val="accent3">
                        <a:lumMod val="40000"/>
                        <a:lumOff val="60000"/>
                      </a:schemeClr>
                    </a:solidFill>
                  </a:tcPr>
                </a:tc>
                <a:tc>
                  <a:txBody>
                    <a:bodyPr/>
                    <a:lstStyle/>
                    <a:p>
                      <a:pPr algn="ctr">
                        <a:lnSpc>
                          <a:spcPct val="115000"/>
                        </a:lnSpc>
                      </a:pPr>
                      <a:r>
                        <a:rPr lang="vi-VN" sz="1500" b="1">
                          <a:effectLst/>
                          <a:latin typeface="+mn-lt"/>
                        </a:rPr>
                        <a:t>Giá trị</a:t>
                      </a:r>
                      <a:endParaRPr lang="en-ID" sz="1500" b="1">
                        <a:effectLst/>
                        <a:latin typeface="+mn-lt"/>
                        <a:ea typeface="Arial" panose="020B0604020202020204" pitchFamily="34" charset="0"/>
                      </a:endParaRPr>
                    </a:p>
                  </a:txBody>
                  <a:tcPr marL="68580" marR="68580" marT="0" marB="0">
                    <a:solidFill>
                      <a:schemeClr val="accent3">
                        <a:lumMod val="40000"/>
                        <a:lumOff val="60000"/>
                      </a:schemeClr>
                    </a:solidFill>
                  </a:tcPr>
                </a:tc>
                <a:tc>
                  <a:txBody>
                    <a:bodyPr/>
                    <a:lstStyle/>
                    <a:p>
                      <a:pPr algn="ctr">
                        <a:lnSpc>
                          <a:spcPct val="115000"/>
                        </a:lnSpc>
                      </a:pPr>
                      <a:r>
                        <a:rPr lang="en-US" sz="1500" b="1">
                          <a:effectLst/>
                          <a:latin typeface="+mn-lt"/>
                        </a:rPr>
                        <a:t>Đ</a:t>
                      </a:r>
                      <a:r>
                        <a:rPr lang="vi-VN" sz="1500" b="1">
                          <a:effectLst/>
                          <a:latin typeface="+mn-lt"/>
                        </a:rPr>
                        <a:t>ơn vị</a:t>
                      </a:r>
                      <a:endParaRPr lang="en-ID" sz="1500" b="1">
                        <a:effectLst/>
                        <a:latin typeface="+mn-lt"/>
                        <a:ea typeface="Arial" panose="020B0604020202020204" pitchFamily="34" charset="0"/>
                      </a:endParaRPr>
                    </a:p>
                  </a:txBody>
                  <a:tcPr marL="68580" marR="68580" marT="0" marB="0">
                    <a:solidFill>
                      <a:schemeClr val="accent3">
                        <a:lumMod val="40000"/>
                        <a:lumOff val="60000"/>
                      </a:schemeClr>
                    </a:solidFill>
                  </a:tcPr>
                </a:tc>
                <a:extLst>
                  <a:ext uri="{0D108BD9-81ED-4DB2-BD59-A6C34878D82A}">
                    <a16:rowId xmlns:a16="http://schemas.microsoft.com/office/drawing/2014/main" val="10000"/>
                  </a:ext>
                </a:extLst>
              </a:tr>
              <a:tr h="274853">
                <a:tc>
                  <a:txBody>
                    <a:bodyPr/>
                    <a:lstStyle/>
                    <a:p>
                      <a:pPr algn="ctr">
                        <a:lnSpc>
                          <a:spcPct val="115000"/>
                        </a:lnSpc>
                      </a:pPr>
                      <a:r>
                        <a:rPr lang="vi-VN" sz="1300">
                          <a:effectLst/>
                          <a:latin typeface="+mn-lt"/>
                        </a:rPr>
                        <a:t>Điện áp hoạt động</a:t>
                      </a:r>
                      <a:endParaRPr lang="en-ID" sz="1300">
                        <a:effectLst/>
                        <a:latin typeface="+mn-lt"/>
                        <a:ea typeface="Arial" panose="020B0604020202020204" pitchFamily="34" charset="0"/>
                      </a:endParaRPr>
                    </a:p>
                  </a:txBody>
                  <a:tcPr marL="68580" marR="68580" marT="0" marB="0"/>
                </a:tc>
                <a:tc>
                  <a:txBody>
                    <a:bodyPr/>
                    <a:lstStyle/>
                    <a:p>
                      <a:pPr algn="ctr">
                        <a:lnSpc>
                          <a:spcPct val="115000"/>
                        </a:lnSpc>
                      </a:pPr>
                      <a:r>
                        <a:rPr lang="vi-VN" sz="1300">
                          <a:effectLst/>
                          <a:latin typeface="+mn-lt"/>
                        </a:rPr>
                        <a:t>2.4 ~ 5.5</a:t>
                      </a:r>
                      <a:endParaRPr lang="en-ID" sz="1300">
                        <a:effectLst/>
                        <a:latin typeface="+mn-lt"/>
                        <a:ea typeface="Arial" panose="020B0604020202020204" pitchFamily="34" charset="0"/>
                      </a:endParaRPr>
                    </a:p>
                  </a:txBody>
                  <a:tcPr marL="68580" marR="68580" marT="0" marB="0"/>
                </a:tc>
                <a:tc>
                  <a:txBody>
                    <a:bodyPr/>
                    <a:lstStyle/>
                    <a:p>
                      <a:pPr algn="ctr">
                        <a:lnSpc>
                          <a:spcPct val="115000"/>
                        </a:lnSpc>
                      </a:pPr>
                      <a:r>
                        <a:rPr lang="vi-VN" sz="1300">
                          <a:effectLst/>
                          <a:latin typeface="+mn-lt"/>
                        </a:rPr>
                        <a:t>V</a:t>
                      </a:r>
                      <a:endParaRPr lang="en-ID" sz="1300">
                        <a:effectLst/>
                        <a:latin typeface="+mn-lt"/>
                        <a:ea typeface="Arial" panose="020B0604020202020204" pitchFamily="34" charset="0"/>
                      </a:endParaRPr>
                    </a:p>
                  </a:txBody>
                  <a:tcPr marL="68580" marR="68580" marT="0" marB="0"/>
                </a:tc>
                <a:extLst>
                  <a:ext uri="{0D108BD9-81ED-4DB2-BD59-A6C34878D82A}">
                    <a16:rowId xmlns:a16="http://schemas.microsoft.com/office/drawing/2014/main" val="10001"/>
                  </a:ext>
                </a:extLst>
              </a:tr>
              <a:tr h="274853">
                <a:tc>
                  <a:txBody>
                    <a:bodyPr/>
                    <a:lstStyle/>
                    <a:p>
                      <a:pPr algn="ctr">
                        <a:lnSpc>
                          <a:spcPct val="115000"/>
                        </a:lnSpc>
                      </a:pPr>
                      <a:r>
                        <a:rPr lang="vi-VN" sz="1300">
                          <a:effectLst/>
                          <a:latin typeface="+mn-lt"/>
                        </a:rPr>
                        <a:t>Dải đo nhiệt độ</a:t>
                      </a:r>
                      <a:endParaRPr lang="en-ID" sz="1300">
                        <a:effectLst/>
                        <a:latin typeface="+mn-lt"/>
                        <a:ea typeface="Arial" panose="020B0604020202020204" pitchFamily="34" charset="0"/>
                      </a:endParaRPr>
                    </a:p>
                  </a:txBody>
                  <a:tcPr marL="68580" marR="68580" marT="0" marB="0"/>
                </a:tc>
                <a:tc>
                  <a:txBody>
                    <a:bodyPr/>
                    <a:lstStyle/>
                    <a:p>
                      <a:pPr algn="ctr">
                        <a:lnSpc>
                          <a:spcPct val="115000"/>
                        </a:lnSpc>
                      </a:pPr>
                      <a:r>
                        <a:rPr lang="vi-VN" sz="1300">
                          <a:effectLst/>
                          <a:latin typeface="+mn-lt"/>
                        </a:rPr>
                        <a:t>-40 ~ 125</a:t>
                      </a:r>
                      <a:endParaRPr lang="en-ID" sz="1300">
                        <a:effectLst/>
                        <a:latin typeface="+mn-lt"/>
                        <a:ea typeface="Arial" panose="020B0604020202020204" pitchFamily="34" charset="0"/>
                      </a:endParaRPr>
                    </a:p>
                  </a:txBody>
                  <a:tcPr marL="68580" marR="68580" marT="0" marB="0"/>
                </a:tc>
                <a:tc>
                  <a:txBody>
                    <a:bodyPr/>
                    <a:lstStyle/>
                    <a:p>
                      <a:pPr algn="ctr">
                        <a:lnSpc>
                          <a:spcPct val="115000"/>
                        </a:lnSpc>
                      </a:pPr>
                      <a:r>
                        <a:rPr lang="vi-VN" sz="1300">
                          <a:effectLst/>
                          <a:latin typeface="+mn-lt"/>
                        </a:rPr>
                        <a:t>°C</a:t>
                      </a:r>
                      <a:endParaRPr lang="en-ID" sz="1300">
                        <a:effectLst/>
                        <a:latin typeface="+mn-lt"/>
                        <a:ea typeface="Arial" panose="020B0604020202020204" pitchFamily="34" charset="0"/>
                      </a:endParaRPr>
                    </a:p>
                  </a:txBody>
                  <a:tcPr marL="68580" marR="68580" marT="0" marB="0"/>
                </a:tc>
                <a:extLst>
                  <a:ext uri="{0D108BD9-81ED-4DB2-BD59-A6C34878D82A}">
                    <a16:rowId xmlns:a16="http://schemas.microsoft.com/office/drawing/2014/main" val="10002"/>
                  </a:ext>
                </a:extLst>
              </a:tr>
              <a:tr h="274853">
                <a:tc>
                  <a:txBody>
                    <a:bodyPr/>
                    <a:lstStyle/>
                    <a:p>
                      <a:pPr algn="ctr">
                        <a:lnSpc>
                          <a:spcPct val="115000"/>
                        </a:lnSpc>
                      </a:pPr>
                      <a:r>
                        <a:rPr lang="vi-VN" sz="1300">
                          <a:effectLst/>
                          <a:latin typeface="+mn-lt"/>
                        </a:rPr>
                        <a:t>Dải đo độ ẩm</a:t>
                      </a:r>
                      <a:endParaRPr lang="en-ID" sz="1300">
                        <a:effectLst/>
                        <a:latin typeface="+mn-lt"/>
                        <a:ea typeface="Arial" panose="020B0604020202020204" pitchFamily="34" charset="0"/>
                      </a:endParaRPr>
                    </a:p>
                  </a:txBody>
                  <a:tcPr marL="68580" marR="68580" marT="0" marB="0"/>
                </a:tc>
                <a:tc>
                  <a:txBody>
                    <a:bodyPr/>
                    <a:lstStyle/>
                    <a:p>
                      <a:pPr algn="ctr">
                        <a:lnSpc>
                          <a:spcPct val="115000"/>
                        </a:lnSpc>
                      </a:pPr>
                      <a:r>
                        <a:rPr lang="vi-VN" sz="1300">
                          <a:effectLst/>
                          <a:latin typeface="+mn-lt"/>
                        </a:rPr>
                        <a:t>0 ~ 100% </a:t>
                      </a:r>
                      <a:endParaRPr lang="en-ID" sz="1300">
                        <a:effectLst/>
                        <a:latin typeface="+mn-lt"/>
                        <a:ea typeface="Arial" panose="020B0604020202020204" pitchFamily="34" charset="0"/>
                      </a:endParaRPr>
                    </a:p>
                  </a:txBody>
                  <a:tcPr marL="68580" marR="68580" marT="0" marB="0"/>
                </a:tc>
                <a:tc>
                  <a:txBody>
                    <a:bodyPr/>
                    <a:lstStyle/>
                    <a:p>
                      <a:pPr algn="ctr">
                        <a:lnSpc>
                          <a:spcPct val="115000"/>
                        </a:lnSpc>
                      </a:pPr>
                      <a:r>
                        <a:rPr lang="vi-VN" sz="1300">
                          <a:effectLst/>
                          <a:latin typeface="+mn-lt"/>
                        </a:rPr>
                        <a:t>RH</a:t>
                      </a:r>
                      <a:endParaRPr lang="en-ID" sz="1300">
                        <a:effectLst/>
                        <a:latin typeface="+mn-lt"/>
                        <a:ea typeface="Arial" panose="020B0604020202020204" pitchFamily="34" charset="0"/>
                      </a:endParaRPr>
                    </a:p>
                  </a:txBody>
                  <a:tcPr marL="68580" marR="68580" marT="0" marB="0"/>
                </a:tc>
                <a:extLst>
                  <a:ext uri="{0D108BD9-81ED-4DB2-BD59-A6C34878D82A}">
                    <a16:rowId xmlns:a16="http://schemas.microsoft.com/office/drawing/2014/main" val="10003"/>
                  </a:ext>
                </a:extLst>
              </a:tr>
              <a:tr h="274853">
                <a:tc>
                  <a:txBody>
                    <a:bodyPr/>
                    <a:lstStyle/>
                    <a:p>
                      <a:pPr algn="ctr">
                        <a:lnSpc>
                          <a:spcPct val="115000"/>
                        </a:lnSpc>
                      </a:pPr>
                      <a:r>
                        <a:rPr lang="vi-VN" sz="1300">
                          <a:effectLst/>
                          <a:latin typeface="+mn-lt"/>
                        </a:rPr>
                        <a:t>Sai số nhiệt độ</a:t>
                      </a:r>
                      <a:endParaRPr lang="en-ID" sz="1300">
                        <a:effectLst/>
                        <a:latin typeface="+mn-lt"/>
                        <a:ea typeface="Arial" panose="020B0604020202020204" pitchFamily="34" charset="0"/>
                      </a:endParaRPr>
                    </a:p>
                  </a:txBody>
                  <a:tcPr marL="68580" marR="68580" marT="0" marB="0"/>
                </a:tc>
                <a:tc>
                  <a:txBody>
                    <a:bodyPr/>
                    <a:lstStyle/>
                    <a:p>
                      <a:pPr algn="ctr">
                        <a:lnSpc>
                          <a:spcPct val="115000"/>
                        </a:lnSpc>
                      </a:pPr>
                      <a:r>
                        <a:rPr lang="vi-VN" sz="1300">
                          <a:effectLst/>
                          <a:latin typeface="+mn-lt"/>
                        </a:rPr>
                        <a:t>±0.3</a:t>
                      </a:r>
                      <a:endParaRPr lang="en-ID" sz="1300">
                        <a:effectLst/>
                        <a:latin typeface="+mn-lt"/>
                        <a:ea typeface="Arial" panose="020B0604020202020204" pitchFamily="34" charset="0"/>
                      </a:endParaRPr>
                    </a:p>
                  </a:txBody>
                  <a:tcPr marL="68580" marR="68580" marT="0" marB="0"/>
                </a:tc>
                <a:tc>
                  <a:txBody>
                    <a:bodyPr/>
                    <a:lstStyle/>
                    <a:p>
                      <a:pPr algn="ctr">
                        <a:lnSpc>
                          <a:spcPct val="115000"/>
                        </a:lnSpc>
                      </a:pPr>
                      <a:r>
                        <a:rPr lang="vi-VN" sz="1300">
                          <a:effectLst/>
                          <a:latin typeface="+mn-lt"/>
                        </a:rPr>
                        <a:t>°C</a:t>
                      </a:r>
                      <a:endParaRPr lang="en-ID" sz="1300">
                        <a:effectLst/>
                        <a:latin typeface="+mn-lt"/>
                        <a:ea typeface="Arial" panose="020B0604020202020204" pitchFamily="34" charset="0"/>
                      </a:endParaRPr>
                    </a:p>
                  </a:txBody>
                  <a:tcPr marL="68580" marR="68580" marT="0" marB="0"/>
                </a:tc>
                <a:extLst>
                  <a:ext uri="{0D108BD9-81ED-4DB2-BD59-A6C34878D82A}">
                    <a16:rowId xmlns:a16="http://schemas.microsoft.com/office/drawing/2014/main" val="10004"/>
                  </a:ext>
                </a:extLst>
              </a:tr>
              <a:tr h="274853">
                <a:tc>
                  <a:txBody>
                    <a:bodyPr/>
                    <a:lstStyle/>
                    <a:p>
                      <a:pPr algn="ctr">
                        <a:lnSpc>
                          <a:spcPct val="115000"/>
                        </a:lnSpc>
                      </a:pPr>
                      <a:r>
                        <a:rPr lang="vi-VN" sz="1300">
                          <a:effectLst/>
                          <a:latin typeface="+mn-lt"/>
                        </a:rPr>
                        <a:t>Sai số độ ẩm</a:t>
                      </a:r>
                      <a:endParaRPr lang="en-ID" sz="1300">
                        <a:effectLst/>
                        <a:latin typeface="+mn-lt"/>
                        <a:ea typeface="Arial" panose="020B0604020202020204" pitchFamily="34" charset="0"/>
                      </a:endParaRPr>
                    </a:p>
                  </a:txBody>
                  <a:tcPr marL="68580" marR="68580" marT="0" marB="0"/>
                </a:tc>
                <a:tc>
                  <a:txBody>
                    <a:bodyPr/>
                    <a:lstStyle/>
                    <a:p>
                      <a:pPr algn="ctr">
                        <a:lnSpc>
                          <a:spcPct val="115000"/>
                        </a:lnSpc>
                      </a:pPr>
                      <a:r>
                        <a:rPr lang="vi-VN" sz="1300">
                          <a:effectLst/>
                          <a:latin typeface="+mn-lt"/>
                        </a:rPr>
                        <a:t>±3% </a:t>
                      </a:r>
                      <a:endParaRPr lang="en-ID" sz="1300">
                        <a:effectLst/>
                        <a:latin typeface="+mn-lt"/>
                        <a:ea typeface="Arial" panose="020B0604020202020204" pitchFamily="34" charset="0"/>
                      </a:endParaRPr>
                    </a:p>
                  </a:txBody>
                  <a:tcPr marL="68580" marR="68580" marT="0" marB="0"/>
                </a:tc>
                <a:tc>
                  <a:txBody>
                    <a:bodyPr/>
                    <a:lstStyle/>
                    <a:p>
                      <a:pPr algn="ctr">
                        <a:lnSpc>
                          <a:spcPct val="115000"/>
                        </a:lnSpc>
                      </a:pPr>
                      <a:r>
                        <a:rPr lang="vi-VN" sz="1300">
                          <a:effectLst/>
                          <a:latin typeface="+mn-lt"/>
                        </a:rPr>
                        <a:t>RH </a:t>
                      </a:r>
                      <a:endParaRPr lang="en-ID" sz="1300">
                        <a:effectLst/>
                        <a:latin typeface="+mn-lt"/>
                        <a:ea typeface="Arial" panose="020B0604020202020204" pitchFamily="34" charset="0"/>
                      </a:endParaRPr>
                    </a:p>
                  </a:txBody>
                  <a:tcPr marL="68580" marR="68580" marT="0" marB="0"/>
                </a:tc>
                <a:extLst>
                  <a:ext uri="{0D108BD9-81ED-4DB2-BD59-A6C34878D82A}">
                    <a16:rowId xmlns:a16="http://schemas.microsoft.com/office/drawing/2014/main" val="10005"/>
                  </a:ext>
                </a:extLst>
              </a:tr>
              <a:tr h="274853">
                <a:tc>
                  <a:txBody>
                    <a:bodyPr/>
                    <a:lstStyle/>
                    <a:p>
                      <a:pPr algn="ctr">
                        <a:lnSpc>
                          <a:spcPct val="115000"/>
                        </a:lnSpc>
                      </a:pPr>
                      <a:r>
                        <a:rPr lang="vi-VN" sz="1300">
                          <a:effectLst/>
                          <a:latin typeface="+mn-lt"/>
                        </a:rPr>
                        <a:t>Năng lượng tiêu thụ</a:t>
                      </a:r>
                      <a:endParaRPr lang="en-ID" sz="1300">
                        <a:effectLst/>
                        <a:latin typeface="+mn-lt"/>
                        <a:ea typeface="Arial" panose="020B0604020202020204" pitchFamily="34" charset="0"/>
                      </a:endParaRPr>
                    </a:p>
                  </a:txBody>
                  <a:tcPr marL="68580" marR="68580" marT="0" marB="0"/>
                </a:tc>
                <a:tc>
                  <a:txBody>
                    <a:bodyPr/>
                    <a:lstStyle/>
                    <a:p>
                      <a:pPr algn="ctr">
                        <a:lnSpc>
                          <a:spcPct val="115000"/>
                        </a:lnSpc>
                      </a:pPr>
                      <a:r>
                        <a:rPr lang="vi-VN" sz="1300">
                          <a:effectLst/>
                          <a:latin typeface="+mn-lt"/>
                        </a:rPr>
                        <a:t>4.8 </a:t>
                      </a:r>
                      <a:endParaRPr lang="en-ID" sz="1300">
                        <a:effectLst/>
                        <a:latin typeface="+mn-lt"/>
                        <a:ea typeface="Arial" panose="020B0604020202020204" pitchFamily="34" charset="0"/>
                      </a:endParaRPr>
                    </a:p>
                  </a:txBody>
                  <a:tcPr marL="68580" marR="68580" marT="0" marB="0"/>
                </a:tc>
                <a:tc>
                  <a:txBody>
                    <a:bodyPr/>
                    <a:lstStyle/>
                    <a:p>
                      <a:pPr algn="ctr">
                        <a:lnSpc>
                          <a:spcPct val="115000"/>
                        </a:lnSpc>
                      </a:pPr>
                      <a:r>
                        <a:rPr lang="vi-VN" sz="1300">
                          <a:effectLst/>
                          <a:latin typeface="+mn-lt"/>
                        </a:rPr>
                        <a:t>uW</a:t>
                      </a:r>
                      <a:endParaRPr lang="en-ID" sz="1300">
                        <a:effectLst/>
                        <a:latin typeface="+mn-lt"/>
                        <a:ea typeface="Arial" panose="020B0604020202020204" pitchFamily="34" charset="0"/>
                      </a:endParaRPr>
                    </a:p>
                  </a:txBody>
                  <a:tcPr marL="68580" marR="68580" marT="0" marB="0"/>
                </a:tc>
                <a:extLst>
                  <a:ext uri="{0D108BD9-81ED-4DB2-BD59-A6C34878D82A}">
                    <a16:rowId xmlns:a16="http://schemas.microsoft.com/office/drawing/2014/main" val="10006"/>
                  </a:ext>
                </a:extLst>
              </a:tr>
              <a:tr h="274853">
                <a:tc>
                  <a:txBody>
                    <a:bodyPr/>
                    <a:lstStyle/>
                    <a:p>
                      <a:pPr algn="ctr">
                        <a:lnSpc>
                          <a:spcPct val="115000"/>
                        </a:lnSpc>
                      </a:pPr>
                      <a:r>
                        <a:rPr lang="vi-VN" sz="1300">
                          <a:effectLst/>
                          <a:latin typeface="+mn-lt"/>
                        </a:rPr>
                        <a:t>Chiều dài dây</a:t>
                      </a:r>
                      <a:endParaRPr lang="en-ID" sz="1300">
                        <a:effectLst/>
                        <a:latin typeface="+mn-lt"/>
                        <a:ea typeface="Arial" panose="020B0604020202020204" pitchFamily="34" charset="0"/>
                      </a:endParaRPr>
                    </a:p>
                  </a:txBody>
                  <a:tcPr marL="68580" marR="68580" marT="0" marB="0"/>
                </a:tc>
                <a:tc>
                  <a:txBody>
                    <a:bodyPr/>
                    <a:lstStyle/>
                    <a:p>
                      <a:pPr algn="ctr">
                        <a:lnSpc>
                          <a:spcPct val="115000"/>
                        </a:lnSpc>
                      </a:pPr>
                      <a:r>
                        <a:rPr lang="vi-VN" sz="1300">
                          <a:effectLst/>
                          <a:latin typeface="+mn-lt"/>
                        </a:rPr>
                        <a:t>1</a:t>
                      </a:r>
                      <a:endParaRPr lang="en-ID" sz="1300">
                        <a:effectLst/>
                        <a:latin typeface="+mn-lt"/>
                        <a:ea typeface="Arial" panose="020B0604020202020204" pitchFamily="34" charset="0"/>
                      </a:endParaRPr>
                    </a:p>
                  </a:txBody>
                  <a:tcPr marL="68580" marR="68580" marT="0" marB="0"/>
                </a:tc>
                <a:tc>
                  <a:txBody>
                    <a:bodyPr/>
                    <a:lstStyle/>
                    <a:p>
                      <a:pPr algn="ctr">
                        <a:lnSpc>
                          <a:spcPct val="115000"/>
                        </a:lnSpc>
                      </a:pPr>
                      <a:r>
                        <a:rPr lang="vi-VN" sz="1300">
                          <a:effectLst/>
                          <a:latin typeface="+mn-lt"/>
                        </a:rPr>
                        <a:t>m</a:t>
                      </a:r>
                      <a:endParaRPr lang="en-ID" sz="1300">
                        <a:effectLst/>
                        <a:latin typeface="+mn-lt"/>
                        <a:ea typeface="Arial" panose="020B0604020202020204" pitchFamily="34" charset="0"/>
                      </a:endParaRPr>
                    </a:p>
                  </a:txBody>
                  <a:tcPr marL="68580" marR="68580" marT="0" marB="0"/>
                </a:tc>
                <a:extLst>
                  <a:ext uri="{0D108BD9-81ED-4DB2-BD59-A6C34878D82A}">
                    <a16:rowId xmlns:a16="http://schemas.microsoft.com/office/drawing/2014/main" val="10007"/>
                  </a:ext>
                </a:extLst>
              </a:tr>
              <a:tr h="274853">
                <a:tc>
                  <a:txBody>
                    <a:bodyPr/>
                    <a:lstStyle/>
                    <a:p>
                      <a:pPr algn="ctr">
                        <a:lnSpc>
                          <a:spcPct val="115000"/>
                        </a:lnSpc>
                      </a:pPr>
                      <a:r>
                        <a:rPr lang="en-US" sz="1400">
                          <a:effectLst/>
                          <a:latin typeface="+mn-lt"/>
                          <a:ea typeface="Arial" panose="020B0604020202020204" pitchFamily="34" charset="0"/>
                        </a:rPr>
                        <a:t>Khối lượng</a:t>
                      </a:r>
                      <a:endParaRPr lang="en-ID" sz="1400">
                        <a:effectLst/>
                        <a:latin typeface="+mn-lt"/>
                        <a:ea typeface="Arial" panose="020B0604020202020204" pitchFamily="34" charset="0"/>
                      </a:endParaRPr>
                    </a:p>
                  </a:txBody>
                  <a:tcPr marL="68580" marR="68580" marT="0" marB="0"/>
                </a:tc>
                <a:tc>
                  <a:txBody>
                    <a:bodyPr/>
                    <a:lstStyle/>
                    <a:p>
                      <a:pPr algn="ctr">
                        <a:lnSpc>
                          <a:spcPct val="115000"/>
                        </a:lnSpc>
                      </a:pPr>
                      <a:r>
                        <a:rPr lang="en-US" sz="1300">
                          <a:effectLst/>
                          <a:latin typeface="+mn-lt"/>
                          <a:ea typeface="Arial" panose="020B0604020202020204" pitchFamily="34" charset="0"/>
                        </a:rPr>
                        <a:t>0.062</a:t>
                      </a:r>
                      <a:endParaRPr lang="en-ID" sz="1300">
                        <a:effectLst/>
                        <a:latin typeface="+mn-lt"/>
                        <a:ea typeface="Arial" panose="020B0604020202020204" pitchFamily="34" charset="0"/>
                      </a:endParaRPr>
                    </a:p>
                  </a:txBody>
                  <a:tcPr marL="68580" marR="68580" marT="0" marB="0"/>
                </a:tc>
                <a:tc>
                  <a:txBody>
                    <a:bodyPr/>
                    <a:lstStyle/>
                    <a:p>
                      <a:pPr algn="ctr">
                        <a:lnSpc>
                          <a:spcPct val="115000"/>
                        </a:lnSpc>
                      </a:pPr>
                      <a:r>
                        <a:rPr lang="en-US" sz="1300">
                          <a:effectLst/>
                          <a:latin typeface="+mn-lt"/>
                          <a:ea typeface="Arial" panose="020B0604020202020204" pitchFamily="34" charset="0"/>
                        </a:rPr>
                        <a:t>Kg</a:t>
                      </a:r>
                      <a:endParaRPr lang="en-ID" sz="1300">
                        <a:effectLst/>
                        <a:latin typeface="+mn-lt"/>
                        <a:ea typeface="Arial" panose="020B0604020202020204" pitchFamily="34" charset="0"/>
                      </a:endParaRPr>
                    </a:p>
                  </a:txBody>
                  <a:tcPr marL="68580" marR="68580" marT="0" marB="0"/>
                </a:tc>
                <a:extLst>
                  <a:ext uri="{0D108BD9-81ED-4DB2-BD59-A6C34878D82A}">
                    <a16:rowId xmlns:a16="http://schemas.microsoft.com/office/drawing/2014/main" val="10008"/>
                  </a:ext>
                </a:extLst>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7560000" cy="327375"/>
            <a:chOff x="0" y="0"/>
            <a:chExt cx="2709333" cy="117324"/>
          </a:xfrm>
        </p:grpSpPr>
        <p:sp>
          <p:nvSpPr>
            <p:cNvPr id="3" name="Freeform 3"/>
            <p:cNvSpPr/>
            <p:nvPr/>
          </p:nvSpPr>
          <p:spPr>
            <a:xfrm>
              <a:off x="0" y="0"/>
              <a:ext cx="2709333" cy="117324"/>
            </a:xfrm>
            <a:custGeom>
              <a:avLst/>
              <a:gdLst/>
              <a:ahLst/>
              <a:cxnLst/>
              <a:rect l="l" t="t" r="r" b="b"/>
              <a:pathLst>
                <a:path w="2709333" h="117324">
                  <a:moveTo>
                    <a:pt x="0" y="0"/>
                  </a:moveTo>
                  <a:lnTo>
                    <a:pt x="2709333" y="0"/>
                  </a:lnTo>
                  <a:lnTo>
                    <a:pt x="2709333" y="117324"/>
                  </a:lnTo>
                  <a:lnTo>
                    <a:pt x="0" y="117324"/>
                  </a:lnTo>
                  <a:close/>
                </a:path>
              </a:pathLst>
            </a:custGeom>
            <a:solidFill>
              <a:srgbClr val="00BF63"/>
            </a:solidFill>
          </p:spPr>
          <p:txBody>
            <a:bodyPr/>
            <a:lstStyle/>
            <a:p>
              <a:endParaRPr lang="en-US"/>
            </a:p>
          </p:txBody>
        </p:sp>
        <p:sp>
          <p:nvSpPr>
            <p:cNvPr id="4" name="TextBox 4"/>
            <p:cNvSpPr txBox="1"/>
            <p:nvPr/>
          </p:nvSpPr>
          <p:spPr>
            <a:xfrm>
              <a:off x="0" y="-28575"/>
              <a:ext cx="2709333" cy="145899"/>
            </a:xfrm>
            <a:prstGeom prst="rect">
              <a:avLst/>
            </a:prstGeom>
          </p:spPr>
          <p:txBody>
            <a:bodyPr lIns="50800" tIns="50800" rIns="50800" bIns="50800" rtlCol="0" anchor="ctr"/>
            <a:lstStyle/>
            <a:p>
              <a:pPr algn="ctr">
                <a:lnSpc>
                  <a:spcPts val="1960"/>
                </a:lnSpc>
                <a:spcBef>
                  <a:spcPct val="0"/>
                </a:spcBef>
              </a:pPr>
              <a:endParaRPr/>
            </a:p>
          </p:txBody>
        </p:sp>
      </p:grpSp>
      <p:grpSp>
        <p:nvGrpSpPr>
          <p:cNvPr id="5" name="Group 5"/>
          <p:cNvGrpSpPr/>
          <p:nvPr/>
        </p:nvGrpSpPr>
        <p:grpSpPr>
          <a:xfrm>
            <a:off x="0" y="10374150"/>
            <a:ext cx="7560000" cy="327375"/>
            <a:chOff x="0" y="0"/>
            <a:chExt cx="2709333" cy="117324"/>
          </a:xfrm>
        </p:grpSpPr>
        <p:sp>
          <p:nvSpPr>
            <p:cNvPr id="6" name="Freeform 6"/>
            <p:cNvSpPr/>
            <p:nvPr/>
          </p:nvSpPr>
          <p:spPr>
            <a:xfrm>
              <a:off x="0" y="0"/>
              <a:ext cx="2709333" cy="117324"/>
            </a:xfrm>
            <a:custGeom>
              <a:avLst/>
              <a:gdLst/>
              <a:ahLst/>
              <a:cxnLst/>
              <a:rect l="l" t="t" r="r" b="b"/>
              <a:pathLst>
                <a:path w="2709333" h="117324">
                  <a:moveTo>
                    <a:pt x="0" y="0"/>
                  </a:moveTo>
                  <a:lnTo>
                    <a:pt x="2709333" y="0"/>
                  </a:lnTo>
                  <a:lnTo>
                    <a:pt x="2709333" y="117324"/>
                  </a:lnTo>
                  <a:lnTo>
                    <a:pt x="0" y="117324"/>
                  </a:lnTo>
                  <a:close/>
                </a:path>
              </a:pathLst>
            </a:custGeom>
            <a:solidFill>
              <a:srgbClr val="00BF63"/>
            </a:solidFill>
          </p:spPr>
          <p:txBody>
            <a:bodyPr/>
            <a:lstStyle/>
            <a:p>
              <a:endParaRPr lang="en-US"/>
            </a:p>
          </p:txBody>
        </p:sp>
        <p:sp>
          <p:nvSpPr>
            <p:cNvPr id="7" name="TextBox 7"/>
            <p:cNvSpPr txBox="1"/>
            <p:nvPr/>
          </p:nvSpPr>
          <p:spPr>
            <a:xfrm>
              <a:off x="0" y="-28575"/>
              <a:ext cx="2709333" cy="145899"/>
            </a:xfrm>
            <a:prstGeom prst="rect">
              <a:avLst/>
            </a:prstGeom>
          </p:spPr>
          <p:txBody>
            <a:bodyPr lIns="50800" tIns="50800" rIns="50800" bIns="50800" rtlCol="0" anchor="ctr"/>
            <a:lstStyle/>
            <a:p>
              <a:pPr algn="ctr">
                <a:lnSpc>
                  <a:spcPts val="1960"/>
                </a:lnSpc>
                <a:spcBef>
                  <a:spcPct val="0"/>
                </a:spcBef>
              </a:pPr>
              <a:endParaRPr/>
            </a:p>
          </p:txBody>
        </p:sp>
      </p:grpSp>
      <p:sp>
        <p:nvSpPr>
          <p:cNvPr id="8" name="Freeform 8"/>
          <p:cNvSpPr/>
          <p:nvPr/>
        </p:nvSpPr>
        <p:spPr>
          <a:xfrm>
            <a:off x="391801" y="411030"/>
            <a:ext cx="728397" cy="591988"/>
          </a:xfrm>
          <a:custGeom>
            <a:avLst/>
            <a:gdLst/>
            <a:ahLst/>
            <a:cxnLst/>
            <a:rect l="l" t="t" r="r" b="b"/>
            <a:pathLst>
              <a:path w="728397" h="591988">
                <a:moveTo>
                  <a:pt x="0" y="0"/>
                </a:moveTo>
                <a:lnTo>
                  <a:pt x="728397" y="0"/>
                </a:lnTo>
                <a:lnTo>
                  <a:pt x="728397" y="591987"/>
                </a:lnTo>
                <a:lnTo>
                  <a:pt x="0" y="59198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9" name="Freeform 9"/>
          <p:cNvSpPr/>
          <p:nvPr/>
        </p:nvSpPr>
        <p:spPr>
          <a:xfrm>
            <a:off x="5608540" y="41313"/>
            <a:ext cx="1951460" cy="1774055"/>
          </a:xfrm>
          <a:custGeom>
            <a:avLst/>
            <a:gdLst/>
            <a:ahLst/>
            <a:cxnLst/>
            <a:rect l="l" t="t" r="r" b="b"/>
            <a:pathLst>
              <a:path w="1951460" h="1774055">
                <a:moveTo>
                  <a:pt x="0" y="0"/>
                </a:moveTo>
                <a:lnTo>
                  <a:pt x="1951460" y="0"/>
                </a:lnTo>
                <a:lnTo>
                  <a:pt x="1951460" y="1774054"/>
                </a:lnTo>
                <a:lnTo>
                  <a:pt x="0" y="1774054"/>
                </a:lnTo>
                <a:lnTo>
                  <a:pt x="0" y="0"/>
                </a:lnTo>
                <a:close/>
              </a:path>
            </a:pathLst>
          </a:custGeom>
          <a:blipFill>
            <a:blip r:embed="rId4"/>
            <a:stretch>
              <a:fillRect/>
            </a:stretch>
          </a:blipFill>
        </p:spPr>
        <p:txBody>
          <a:bodyPr/>
          <a:lstStyle/>
          <a:p>
            <a:endParaRPr lang="en-US"/>
          </a:p>
        </p:txBody>
      </p:sp>
      <p:sp>
        <p:nvSpPr>
          <p:cNvPr id="10" name="Freeform 10"/>
          <p:cNvSpPr/>
          <p:nvPr/>
        </p:nvSpPr>
        <p:spPr>
          <a:xfrm>
            <a:off x="3339125" y="2226825"/>
            <a:ext cx="4217376" cy="1829757"/>
          </a:xfrm>
          <a:custGeom>
            <a:avLst/>
            <a:gdLst/>
            <a:ahLst/>
            <a:cxnLst/>
            <a:rect l="l" t="t" r="r" b="b"/>
            <a:pathLst>
              <a:path w="4538833" h="1829757">
                <a:moveTo>
                  <a:pt x="0" y="0"/>
                </a:moveTo>
                <a:lnTo>
                  <a:pt x="4538832" y="0"/>
                </a:lnTo>
                <a:lnTo>
                  <a:pt x="4538832" y="1829757"/>
                </a:lnTo>
                <a:lnTo>
                  <a:pt x="0" y="1829757"/>
                </a:lnTo>
                <a:lnTo>
                  <a:pt x="0" y="0"/>
                </a:lnTo>
                <a:close/>
              </a:path>
            </a:pathLst>
          </a:custGeom>
          <a:blipFill>
            <a:blip r:embed="rId5"/>
            <a:stretch>
              <a:fillRect/>
            </a:stretch>
          </a:blipFill>
        </p:spPr>
        <p:txBody>
          <a:bodyPr/>
          <a:lstStyle/>
          <a:p>
            <a:endParaRPr lang="en-US"/>
          </a:p>
        </p:txBody>
      </p:sp>
      <p:sp>
        <p:nvSpPr>
          <p:cNvPr id="12" name="Freeform 12"/>
          <p:cNvSpPr/>
          <p:nvPr/>
        </p:nvSpPr>
        <p:spPr>
          <a:xfrm>
            <a:off x="3339125" y="6853631"/>
            <a:ext cx="3715561" cy="2786671"/>
          </a:xfrm>
          <a:custGeom>
            <a:avLst/>
            <a:gdLst/>
            <a:ahLst/>
            <a:cxnLst/>
            <a:rect l="l" t="t" r="r" b="b"/>
            <a:pathLst>
              <a:path w="3715561" h="2786671">
                <a:moveTo>
                  <a:pt x="0" y="0"/>
                </a:moveTo>
                <a:lnTo>
                  <a:pt x="3715561" y="0"/>
                </a:lnTo>
                <a:lnTo>
                  <a:pt x="3715561" y="2786670"/>
                </a:lnTo>
                <a:lnTo>
                  <a:pt x="0" y="2786670"/>
                </a:lnTo>
                <a:lnTo>
                  <a:pt x="0" y="0"/>
                </a:lnTo>
                <a:close/>
              </a:path>
            </a:pathLst>
          </a:custGeom>
          <a:blipFill>
            <a:blip r:embed="rId6"/>
            <a:stretch>
              <a:fillRect/>
            </a:stretch>
          </a:blipFill>
        </p:spPr>
        <p:txBody>
          <a:bodyPr/>
          <a:lstStyle/>
          <a:p>
            <a:endParaRPr lang="en-US"/>
          </a:p>
        </p:txBody>
      </p:sp>
      <p:sp>
        <p:nvSpPr>
          <p:cNvPr id="13" name="TextBox 13"/>
          <p:cNvSpPr txBox="1"/>
          <p:nvPr/>
        </p:nvSpPr>
        <p:spPr>
          <a:xfrm>
            <a:off x="756000" y="9655330"/>
            <a:ext cx="1901356" cy="280670"/>
          </a:xfrm>
          <a:prstGeom prst="rect">
            <a:avLst/>
          </a:prstGeom>
        </p:spPr>
        <p:txBody>
          <a:bodyPr lIns="0" tIns="0" rIns="0" bIns="0" rtlCol="0" anchor="t">
            <a:spAutoFit/>
          </a:bodyPr>
          <a:lstStyle/>
          <a:p>
            <a:pPr algn="l">
              <a:lnSpc>
                <a:spcPts val="2380"/>
              </a:lnSpc>
            </a:pPr>
            <a:r>
              <a:rPr lang="en-US" sz="1700">
                <a:solidFill>
                  <a:srgbClr val="00BF63"/>
                </a:solidFill>
                <a:latin typeface="Montserrat Classic" panose="00000500000000000000"/>
                <a:ea typeface="Montserrat Classic" panose="00000500000000000000"/>
                <a:cs typeface="Montserrat Classic" panose="00000500000000000000"/>
                <a:sym typeface="Montserrat Classic" panose="00000500000000000000"/>
              </a:rPr>
              <a:t>Page 11</a:t>
            </a:r>
          </a:p>
        </p:txBody>
      </p:sp>
      <p:sp>
        <p:nvSpPr>
          <p:cNvPr id="14" name="TextBox 14"/>
          <p:cNvSpPr txBox="1"/>
          <p:nvPr/>
        </p:nvSpPr>
        <p:spPr>
          <a:xfrm>
            <a:off x="997283" y="495206"/>
            <a:ext cx="1901356" cy="469359"/>
          </a:xfrm>
          <a:prstGeom prst="rect">
            <a:avLst/>
          </a:prstGeom>
        </p:spPr>
        <p:txBody>
          <a:bodyPr lIns="0" tIns="0" rIns="0" bIns="0" rtlCol="0" anchor="t">
            <a:spAutoFit/>
          </a:bodyPr>
          <a:lstStyle/>
          <a:p>
            <a:pPr algn="l">
              <a:lnSpc>
                <a:spcPts val="3780"/>
              </a:lnSpc>
            </a:pPr>
            <a:r>
              <a:rPr lang="en-US" sz="2700" dirty="0" err="1">
                <a:solidFill>
                  <a:srgbClr val="00BF63"/>
                </a:solidFill>
                <a:latin typeface="Dahka" panose="00000500000000000000"/>
                <a:ea typeface="Dahka" panose="00000500000000000000"/>
                <a:cs typeface="Dahka" panose="00000500000000000000"/>
                <a:sym typeface="Dahka" panose="00000500000000000000"/>
              </a:rPr>
              <a:t>Io</a:t>
            </a:r>
            <a:r>
              <a:rPr lang="en-US" sz="2700" dirty="0" err="1">
                <a:solidFill>
                  <a:srgbClr val="00BF63"/>
                </a:solidFill>
                <a:latin typeface="Times New Roman" panose="02020603050405020304" pitchFamily="18" charset="0"/>
                <a:ea typeface="Dahka" panose="00000500000000000000"/>
                <a:cs typeface="Times New Roman" panose="02020603050405020304" pitchFamily="18" charset="0"/>
                <a:sym typeface="Dahka" panose="00000500000000000000"/>
              </a:rPr>
              <a:t>IoT</a:t>
            </a:r>
            <a:r>
              <a:rPr lang="en-US" sz="2700" dirty="0">
                <a:solidFill>
                  <a:srgbClr val="00BF63"/>
                </a:solidFill>
                <a:latin typeface="Times New Roman" panose="02020603050405020304" pitchFamily="18" charset="0"/>
                <a:ea typeface="Dahka" panose="00000500000000000000"/>
                <a:cs typeface="Times New Roman" panose="02020603050405020304" pitchFamily="18" charset="0"/>
                <a:sym typeface="Dahka" panose="00000500000000000000"/>
              </a:rPr>
              <a:t> Lab</a:t>
            </a:r>
          </a:p>
        </p:txBody>
      </p:sp>
      <p:sp>
        <p:nvSpPr>
          <p:cNvPr id="15" name="TextBox 15"/>
          <p:cNvSpPr txBox="1"/>
          <p:nvPr/>
        </p:nvSpPr>
        <p:spPr>
          <a:xfrm>
            <a:off x="-177446" y="1299136"/>
            <a:ext cx="6048000" cy="737189"/>
          </a:xfrm>
          <a:prstGeom prst="rect">
            <a:avLst/>
          </a:prstGeom>
        </p:spPr>
        <p:txBody>
          <a:bodyPr lIns="0" tIns="0" rIns="0" bIns="0" rtlCol="0" anchor="t">
            <a:spAutoFit/>
          </a:bodyPr>
          <a:lstStyle/>
          <a:p>
            <a:pPr algn="ctr">
              <a:lnSpc>
                <a:spcPts val="4930"/>
              </a:lnSpc>
            </a:pPr>
            <a:r>
              <a:rPr lang="en-US" sz="4695">
                <a:solidFill>
                  <a:srgbClr val="00BF63"/>
                </a:solidFill>
                <a:latin typeface="Bungee Shade"/>
                <a:ea typeface="Bungee Shade"/>
                <a:cs typeface="Bungee Shade"/>
                <a:sym typeface="Bungee Shade"/>
              </a:rPr>
              <a:t> CẢM BIẾN</a:t>
            </a:r>
          </a:p>
        </p:txBody>
      </p:sp>
      <p:sp>
        <p:nvSpPr>
          <p:cNvPr id="16" name="TextBox 16"/>
          <p:cNvSpPr txBox="1"/>
          <p:nvPr/>
        </p:nvSpPr>
        <p:spPr>
          <a:xfrm>
            <a:off x="0" y="2500438"/>
            <a:ext cx="3283774" cy="1192634"/>
          </a:xfrm>
          <a:prstGeom prst="rect">
            <a:avLst/>
          </a:prstGeom>
        </p:spPr>
        <p:txBody>
          <a:bodyPr lIns="0" tIns="0" rIns="0" bIns="0" rtlCol="0" anchor="t">
            <a:spAutoFit/>
          </a:bodyPr>
          <a:lstStyle/>
          <a:p>
            <a:pPr algn="ctr">
              <a:lnSpc>
                <a:spcPts val="3080"/>
              </a:lnSpc>
              <a:spcBef>
                <a:spcPct val="0"/>
              </a:spcBef>
            </a:pPr>
            <a:r>
              <a:rPr lang="en-US" sz="2800" b="1" dirty="0">
                <a:solidFill>
                  <a:srgbClr val="00BF63"/>
                </a:solidFill>
                <a:effectLst>
                  <a:outerShdw blurRad="38100" dist="38100" dir="2700000" algn="tl">
                    <a:srgbClr val="000000">
                      <a:alpha val="43137"/>
                    </a:srgbClr>
                  </a:outerShdw>
                </a:effectLst>
                <a:latin typeface="Times New Roman" panose="02020603050405020304" pitchFamily="18" charset="0"/>
                <a:ea typeface="Canva Sans Bold"/>
                <a:cs typeface="Times New Roman" panose="02020603050405020304" pitchFamily="18" charset="0"/>
                <a:sym typeface="Canva Sans Bold"/>
              </a:rPr>
              <a:t>CẢM BIẾN ĐO NỒNG ĐỘ 02 TRONG NƯỚC</a:t>
            </a:r>
          </a:p>
        </p:txBody>
      </p:sp>
      <p:sp>
        <p:nvSpPr>
          <p:cNvPr id="17" name="TextBox 17"/>
          <p:cNvSpPr txBox="1"/>
          <p:nvPr/>
        </p:nvSpPr>
        <p:spPr>
          <a:xfrm>
            <a:off x="273050" y="4124268"/>
            <a:ext cx="3283774" cy="387094"/>
          </a:xfrm>
          <a:prstGeom prst="rect">
            <a:avLst/>
          </a:prstGeom>
        </p:spPr>
        <p:txBody>
          <a:bodyPr lIns="0" tIns="0" rIns="0" bIns="0" rtlCol="0" anchor="t">
            <a:spAutoFit/>
          </a:bodyPr>
          <a:lstStyle/>
          <a:p>
            <a:pPr algn="ctr">
              <a:lnSpc>
                <a:spcPts val="3360"/>
              </a:lnSpc>
              <a:spcBef>
                <a:spcPct val="0"/>
              </a:spcBef>
            </a:pPr>
            <a:r>
              <a:rPr lang="en-US" sz="2000" b="1" dirty="0">
                <a:solidFill>
                  <a:srgbClr val="00BF63"/>
                </a:solidFill>
                <a:effectLst>
                  <a:outerShdw blurRad="38100" dist="38100" dir="2700000" algn="tl">
                    <a:srgbClr val="000000">
                      <a:alpha val="43137"/>
                    </a:srgbClr>
                  </a:outerShdw>
                </a:effectLst>
                <a:latin typeface="Times New Roman" panose="02020603050405020304" pitchFamily="18" charset="0"/>
                <a:ea typeface="Canva Sans Bold"/>
                <a:cs typeface="Times New Roman" panose="02020603050405020304" pitchFamily="18" charset="0"/>
                <a:sym typeface="Canva Sans Bold"/>
              </a:rPr>
              <a:t>THÔNG SỐ KỸ THUẬT</a:t>
            </a:r>
          </a:p>
        </p:txBody>
      </p:sp>
      <p:sp>
        <p:nvSpPr>
          <p:cNvPr id="18" name="TextBox 18"/>
          <p:cNvSpPr txBox="1"/>
          <p:nvPr/>
        </p:nvSpPr>
        <p:spPr>
          <a:xfrm>
            <a:off x="256540" y="7740549"/>
            <a:ext cx="3283774" cy="436017"/>
          </a:xfrm>
          <a:prstGeom prst="rect">
            <a:avLst/>
          </a:prstGeom>
        </p:spPr>
        <p:txBody>
          <a:bodyPr lIns="0" tIns="0" rIns="0" bIns="0" rtlCol="0" anchor="t">
            <a:spAutoFit/>
          </a:bodyPr>
          <a:lstStyle/>
          <a:p>
            <a:pPr algn="ctr">
              <a:lnSpc>
                <a:spcPts val="3360"/>
              </a:lnSpc>
              <a:spcBef>
                <a:spcPct val="0"/>
              </a:spcBef>
            </a:pPr>
            <a:r>
              <a:rPr lang="en-US" sz="3200" b="1" dirty="0">
                <a:solidFill>
                  <a:srgbClr val="00BF63"/>
                </a:solidFill>
                <a:effectLst>
                  <a:outerShdw blurRad="38100" dist="38100" dir="2700000" algn="tl">
                    <a:srgbClr val="000000">
                      <a:alpha val="43137"/>
                    </a:srgbClr>
                  </a:outerShdw>
                </a:effectLst>
                <a:latin typeface="Times New Roman" panose="02020603050405020304" pitchFamily="18" charset="0"/>
                <a:ea typeface="Canva Sans"/>
                <a:cs typeface="Times New Roman" panose="02020603050405020304" pitchFamily="18" charset="0"/>
                <a:sym typeface="Canva Sans"/>
              </a:rPr>
              <a:t>KẾT QUẢ</a:t>
            </a:r>
          </a:p>
        </p:txBody>
      </p:sp>
      <p:graphicFrame>
        <p:nvGraphicFramePr>
          <p:cNvPr id="22" name="Table 21"/>
          <p:cNvGraphicFramePr>
            <a:graphicFrameLocks noGrp="1"/>
          </p:cNvGraphicFramePr>
          <p:nvPr/>
        </p:nvGraphicFramePr>
        <p:xfrm>
          <a:off x="271780" y="5152732"/>
          <a:ext cx="3506470" cy="1740288"/>
        </p:xfrm>
        <a:graphic>
          <a:graphicData uri="http://schemas.openxmlformats.org/drawingml/2006/table">
            <a:tbl>
              <a:tblPr bandRow="1">
                <a:tableStyleId>{5C22544A-7EE6-4342-B048-85BDC9FD1C3A}</a:tableStyleId>
              </a:tblPr>
              <a:tblGrid>
                <a:gridCol w="1315337">
                  <a:extLst>
                    <a:ext uri="{9D8B030D-6E8A-4147-A177-3AD203B41FA5}">
                      <a16:colId xmlns:a16="http://schemas.microsoft.com/office/drawing/2014/main" val="20000"/>
                    </a:ext>
                  </a:extLst>
                </a:gridCol>
                <a:gridCol w="1479395">
                  <a:extLst>
                    <a:ext uri="{9D8B030D-6E8A-4147-A177-3AD203B41FA5}">
                      <a16:colId xmlns:a16="http://schemas.microsoft.com/office/drawing/2014/main" val="20001"/>
                    </a:ext>
                  </a:extLst>
                </a:gridCol>
                <a:gridCol w="711738">
                  <a:extLst>
                    <a:ext uri="{9D8B030D-6E8A-4147-A177-3AD203B41FA5}">
                      <a16:colId xmlns:a16="http://schemas.microsoft.com/office/drawing/2014/main" val="20002"/>
                    </a:ext>
                  </a:extLst>
                </a:gridCol>
              </a:tblGrid>
              <a:tr h="397545">
                <a:tc>
                  <a:txBody>
                    <a:bodyPr/>
                    <a:lstStyle/>
                    <a:p>
                      <a:pPr algn="ctr">
                        <a:lnSpc>
                          <a:spcPct val="115000"/>
                        </a:lnSpc>
                      </a:pPr>
                      <a:r>
                        <a:rPr lang="vi-VN" sz="1500" b="1">
                          <a:effectLst/>
                          <a:latin typeface="+mn-lt"/>
                        </a:rPr>
                        <a:t>Tham số kỹ thuật</a:t>
                      </a:r>
                      <a:endParaRPr lang="en-ID" sz="1500" b="1">
                        <a:effectLst/>
                        <a:latin typeface="+mn-lt"/>
                        <a:ea typeface="Arial" panose="020B0604020202020204" pitchFamily="34" charset="0"/>
                      </a:endParaRPr>
                    </a:p>
                  </a:txBody>
                  <a:tcPr marL="68580" marR="68580" marT="0" marB="0">
                    <a:solidFill>
                      <a:schemeClr val="accent3">
                        <a:lumMod val="40000"/>
                        <a:lumOff val="60000"/>
                      </a:schemeClr>
                    </a:solidFill>
                  </a:tcPr>
                </a:tc>
                <a:tc>
                  <a:txBody>
                    <a:bodyPr/>
                    <a:lstStyle/>
                    <a:p>
                      <a:pPr algn="ctr">
                        <a:lnSpc>
                          <a:spcPct val="115000"/>
                        </a:lnSpc>
                      </a:pPr>
                      <a:r>
                        <a:rPr lang="vi-VN" sz="1500" b="1">
                          <a:effectLst/>
                          <a:latin typeface="+mn-lt"/>
                        </a:rPr>
                        <a:t>Giá trị</a:t>
                      </a:r>
                      <a:endParaRPr lang="en-ID" sz="1500" b="1">
                        <a:effectLst/>
                        <a:latin typeface="+mn-lt"/>
                        <a:ea typeface="Arial" panose="020B0604020202020204" pitchFamily="34" charset="0"/>
                      </a:endParaRPr>
                    </a:p>
                  </a:txBody>
                  <a:tcPr marL="68580" marR="68580" marT="0" marB="0">
                    <a:solidFill>
                      <a:schemeClr val="accent3">
                        <a:lumMod val="40000"/>
                        <a:lumOff val="60000"/>
                      </a:schemeClr>
                    </a:solidFill>
                  </a:tcPr>
                </a:tc>
                <a:tc>
                  <a:txBody>
                    <a:bodyPr/>
                    <a:lstStyle/>
                    <a:p>
                      <a:pPr algn="ctr">
                        <a:lnSpc>
                          <a:spcPct val="115000"/>
                        </a:lnSpc>
                      </a:pPr>
                      <a:r>
                        <a:rPr lang="en-US" sz="1500" b="1">
                          <a:effectLst/>
                          <a:latin typeface="+mn-lt"/>
                        </a:rPr>
                        <a:t>Đ</a:t>
                      </a:r>
                      <a:r>
                        <a:rPr lang="vi-VN" sz="1500" b="1">
                          <a:effectLst/>
                          <a:latin typeface="+mn-lt"/>
                        </a:rPr>
                        <a:t>ơn vị</a:t>
                      </a:r>
                      <a:endParaRPr lang="en-ID" sz="1500" b="1">
                        <a:effectLst/>
                        <a:latin typeface="+mn-lt"/>
                        <a:ea typeface="Arial" panose="020B0604020202020204" pitchFamily="34" charset="0"/>
                      </a:endParaRPr>
                    </a:p>
                  </a:txBody>
                  <a:tcPr marL="68580" marR="68580" marT="0" marB="0">
                    <a:solidFill>
                      <a:schemeClr val="accent3">
                        <a:lumMod val="40000"/>
                        <a:lumOff val="60000"/>
                      </a:schemeClr>
                    </a:solidFill>
                  </a:tcPr>
                </a:tc>
                <a:extLst>
                  <a:ext uri="{0D108BD9-81ED-4DB2-BD59-A6C34878D82A}">
                    <a16:rowId xmlns:a16="http://schemas.microsoft.com/office/drawing/2014/main" val="10000"/>
                  </a:ext>
                </a:extLst>
              </a:tr>
              <a:tr h="397545">
                <a:tc>
                  <a:txBody>
                    <a:bodyPr/>
                    <a:lstStyle/>
                    <a:p>
                      <a:pPr algn="ctr">
                        <a:lnSpc>
                          <a:spcPct val="115000"/>
                        </a:lnSpc>
                      </a:pPr>
                      <a:r>
                        <a:rPr lang="vi-VN" sz="1300">
                          <a:effectLst/>
                        </a:rPr>
                        <a:t>Điện áp hoạt động</a:t>
                      </a:r>
                      <a:endParaRPr lang="en-ID" sz="1100">
                        <a:effectLst/>
                        <a:latin typeface="Arial" panose="020B0604020202020204" pitchFamily="34" charset="0"/>
                        <a:ea typeface="Arial" panose="020B0604020202020204" pitchFamily="34" charset="0"/>
                      </a:endParaRPr>
                    </a:p>
                  </a:txBody>
                  <a:tcPr marL="68580" marR="68580" marT="0" marB="0"/>
                </a:tc>
                <a:tc>
                  <a:txBody>
                    <a:bodyPr/>
                    <a:lstStyle/>
                    <a:p>
                      <a:pPr algn="ctr">
                        <a:lnSpc>
                          <a:spcPct val="115000"/>
                        </a:lnSpc>
                      </a:pPr>
                      <a:r>
                        <a:rPr lang="vi-VN" sz="1300">
                          <a:effectLst/>
                        </a:rPr>
                        <a:t>3.3~5.0</a:t>
                      </a:r>
                      <a:endParaRPr lang="en-ID" sz="1100">
                        <a:effectLst/>
                        <a:latin typeface="Arial" panose="020B0604020202020204" pitchFamily="34" charset="0"/>
                        <a:ea typeface="Arial" panose="020B0604020202020204" pitchFamily="34" charset="0"/>
                      </a:endParaRPr>
                    </a:p>
                  </a:txBody>
                  <a:tcPr marL="68580" marR="68580" marT="0" marB="0"/>
                </a:tc>
                <a:tc>
                  <a:txBody>
                    <a:bodyPr/>
                    <a:lstStyle/>
                    <a:p>
                      <a:pPr algn="ctr">
                        <a:lnSpc>
                          <a:spcPct val="115000"/>
                        </a:lnSpc>
                      </a:pPr>
                      <a:r>
                        <a:rPr lang="vi-VN" sz="1300">
                          <a:effectLst/>
                        </a:rPr>
                        <a:t>V</a:t>
                      </a:r>
                      <a:endParaRPr lang="en-ID" sz="1100">
                        <a:effectLst/>
                        <a:latin typeface="Arial" panose="020B0604020202020204" pitchFamily="34" charset="0"/>
                        <a:ea typeface="Arial" panose="020B0604020202020204" pitchFamily="34" charset="0"/>
                      </a:endParaRPr>
                    </a:p>
                  </a:txBody>
                  <a:tcPr marL="68580" marR="68580" marT="0" marB="0"/>
                </a:tc>
                <a:extLst>
                  <a:ext uri="{0D108BD9-81ED-4DB2-BD59-A6C34878D82A}">
                    <a16:rowId xmlns:a16="http://schemas.microsoft.com/office/drawing/2014/main" val="10001"/>
                  </a:ext>
                </a:extLst>
              </a:tr>
              <a:tr h="397545">
                <a:tc>
                  <a:txBody>
                    <a:bodyPr/>
                    <a:lstStyle/>
                    <a:p>
                      <a:pPr algn="ctr">
                        <a:lnSpc>
                          <a:spcPct val="115000"/>
                        </a:lnSpc>
                      </a:pPr>
                      <a:r>
                        <a:rPr lang="vi-VN" sz="1300">
                          <a:effectLst/>
                        </a:rPr>
                        <a:t>Điện áp đầu ra</a:t>
                      </a:r>
                      <a:endParaRPr lang="en-ID" sz="1100">
                        <a:effectLst/>
                        <a:latin typeface="Arial" panose="020B0604020202020204" pitchFamily="34" charset="0"/>
                        <a:ea typeface="Arial" panose="020B0604020202020204" pitchFamily="34" charset="0"/>
                      </a:endParaRPr>
                    </a:p>
                  </a:txBody>
                  <a:tcPr marL="68580" marR="68580" marT="0" marB="0"/>
                </a:tc>
                <a:tc>
                  <a:txBody>
                    <a:bodyPr/>
                    <a:lstStyle/>
                    <a:p>
                      <a:pPr algn="ctr">
                        <a:lnSpc>
                          <a:spcPct val="115000"/>
                        </a:lnSpc>
                      </a:pPr>
                      <a:r>
                        <a:rPr lang="vi-VN" sz="1300">
                          <a:effectLst/>
                        </a:rPr>
                        <a:t>0~3.0</a:t>
                      </a:r>
                      <a:endParaRPr lang="en-ID" sz="1100">
                        <a:effectLst/>
                        <a:latin typeface="Arial" panose="020B0604020202020204" pitchFamily="34" charset="0"/>
                        <a:ea typeface="Arial" panose="020B0604020202020204" pitchFamily="34" charset="0"/>
                      </a:endParaRPr>
                    </a:p>
                  </a:txBody>
                  <a:tcPr marL="68580" marR="68580" marT="0" marB="0"/>
                </a:tc>
                <a:tc>
                  <a:txBody>
                    <a:bodyPr/>
                    <a:lstStyle/>
                    <a:p>
                      <a:pPr algn="ctr">
                        <a:lnSpc>
                          <a:spcPct val="115000"/>
                        </a:lnSpc>
                      </a:pPr>
                      <a:r>
                        <a:rPr lang="vi-VN" sz="1300">
                          <a:effectLst/>
                        </a:rPr>
                        <a:t>V</a:t>
                      </a:r>
                      <a:endParaRPr lang="en-ID" sz="1100">
                        <a:effectLst/>
                        <a:latin typeface="Arial" panose="020B0604020202020204" pitchFamily="34" charset="0"/>
                        <a:ea typeface="Arial" panose="020B0604020202020204" pitchFamily="34" charset="0"/>
                      </a:endParaRPr>
                    </a:p>
                  </a:txBody>
                  <a:tcPr marL="68580" marR="68580" marT="0" marB="0"/>
                </a:tc>
                <a:extLst>
                  <a:ext uri="{0D108BD9-81ED-4DB2-BD59-A6C34878D82A}">
                    <a16:rowId xmlns:a16="http://schemas.microsoft.com/office/drawing/2014/main" val="10002"/>
                  </a:ext>
                </a:extLst>
              </a:tr>
              <a:tr h="397545">
                <a:tc>
                  <a:txBody>
                    <a:bodyPr/>
                    <a:lstStyle/>
                    <a:p>
                      <a:pPr algn="ctr">
                        <a:lnSpc>
                          <a:spcPct val="115000"/>
                        </a:lnSpc>
                      </a:pPr>
                      <a:r>
                        <a:rPr lang="vi-VN" sz="1300">
                          <a:effectLst/>
                        </a:rPr>
                        <a:t>Kích thước </a:t>
                      </a:r>
                      <a:endParaRPr lang="en-ID" sz="1100">
                        <a:effectLst/>
                        <a:latin typeface="Arial" panose="020B0604020202020204" pitchFamily="34" charset="0"/>
                        <a:ea typeface="Arial" panose="020B0604020202020204" pitchFamily="34" charset="0"/>
                      </a:endParaRPr>
                    </a:p>
                  </a:txBody>
                  <a:tcPr marL="68580" marR="68580" marT="0" marB="0"/>
                </a:tc>
                <a:tc>
                  <a:txBody>
                    <a:bodyPr/>
                    <a:lstStyle/>
                    <a:p>
                      <a:pPr algn="ctr">
                        <a:lnSpc>
                          <a:spcPct val="115000"/>
                        </a:lnSpc>
                      </a:pPr>
                      <a:r>
                        <a:rPr lang="vi-VN" sz="1300">
                          <a:effectLst/>
                        </a:rPr>
                        <a:t>42x32 </a:t>
                      </a:r>
                      <a:endParaRPr lang="en-ID" sz="1100">
                        <a:effectLst/>
                        <a:latin typeface="Arial" panose="020B0604020202020204" pitchFamily="34" charset="0"/>
                        <a:ea typeface="Arial" panose="020B0604020202020204" pitchFamily="34" charset="0"/>
                      </a:endParaRPr>
                    </a:p>
                  </a:txBody>
                  <a:tcPr marL="68580" marR="68580" marT="0" marB="0"/>
                </a:tc>
                <a:tc>
                  <a:txBody>
                    <a:bodyPr/>
                    <a:lstStyle/>
                    <a:p>
                      <a:pPr algn="ctr">
                        <a:lnSpc>
                          <a:spcPct val="115000"/>
                        </a:lnSpc>
                      </a:pPr>
                      <a:r>
                        <a:rPr lang="vi-VN" sz="1300">
                          <a:effectLst/>
                        </a:rPr>
                        <a:t>mm </a:t>
                      </a:r>
                      <a:endParaRPr lang="en-ID" sz="1100">
                        <a:effectLst/>
                        <a:latin typeface="Arial" panose="020B0604020202020204" pitchFamily="34" charset="0"/>
                        <a:ea typeface="Arial" panose="020B0604020202020204" pitchFamily="34" charset="0"/>
                      </a:endParaRPr>
                    </a:p>
                  </a:txBody>
                  <a:tcPr marL="68580" marR="68580" marT="0" marB="0"/>
                </a:tc>
                <a:extLst>
                  <a:ext uri="{0D108BD9-81ED-4DB2-BD59-A6C34878D82A}">
                    <a16:rowId xmlns:a16="http://schemas.microsoft.com/office/drawing/2014/main" val="10003"/>
                  </a:ext>
                </a:extLst>
              </a:tr>
            </a:tbl>
          </a:graphicData>
        </a:graphic>
      </p:graphicFrame>
      <p:sp>
        <p:nvSpPr>
          <p:cNvPr id="24" name="TextBox 23"/>
          <p:cNvSpPr txBox="1"/>
          <p:nvPr/>
        </p:nvSpPr>
        <p:spPr>
          <a:xfrm>
            <a:off x="755999" y="4685112"/>
            <a:ext cx="2711450" cy="369332"/>
          </a:xfrm>
          <a:prstGeom prst="rect">
            <a:avLst/>
          </a:prstGeom>
          <a:noFill/>
        </p:spPr>
        <p:txBody>
          <a:bodyPr wrap="square">
            <a:spAutoFit/>
          </a:bodyPr>
          <a:lstStyle/>
          <a:p>
            <a:r>
              <a:rPr lang="vi-VN" sz="1800">
                <a:effectLst/>
                <a:latin typeface="Times New Roman" panose="02020603050405020304" pitchFamily="18" charset="0"/>
                <a:ea typeface="Times New Roman" panose="02020603050405020304" pitchFamily="18" charset="0"/>
              </a:rPr>
              <a:t>Mạch chuyển đổi tín hiệu</a:t>
            </a:r>
            <a:endParaRPr lang="en-ID"/>
          </a:p>
        </p:txBody>
      </p:sp>
      <p:graphicFrame>
        <p:nvGraphicFramePr>
          <p:cNvPr id="25" name="Table 24"/>
          <p:cNvGraphicFramePr>
            <a:graphicFrameLocks noGrp="1"/>
          </p:cNvGraphicFramePr>
          <p:nvPr/>
        </p:nvGraphicFramePr>
        <p:xfrm>
          <a:off x="4078780" y="5147054"/>
          <a:ext cx="3256960" cy="1700166"/>
        </p:xfrm>
        <a:graphic>
          <a:graphicData uri="http://schemas.openxmlformats.org/drawingml/2006/table">
            <a:tbl>
              <a:tblPr bandRow="1">
                <a:tableStyleId>{5C22544A-7EE6-4342-B048-85BDC9FD1C3A}</a:tableStyleId>
              </a:tblPr>
              <a:tblGrid>
                <a:gridCol w="1221742">
                  <a:extLst>
                    <a:ext uri="{9D8B030D-6E8A-4147-A177-3AD203B41FA5}">
                      <a16:colId xmlns:a16="http://schemas.microsoft.com/office/drawing/2014/main" val="20000"/>
                    </a:ext>
                  </a:extLst>
                </a:gridCol>
                <a:gridCol w="1374125">
                  <a:extLst>
                    <a:ext uri="{9D8B030D-6E8A-4147-A177-3AD203B41FA5}">
                      <a16:colId xmlns:a16="http://schemas.microsoft.com/office/drawing/2014/main" val="20001"/>
                    </a:ext>
                  </a:extLst>
                </a:gridCol>
                <a:gridCol w="661093">
                  <a:extLst>
                    <a:ext uri="{9D8B030D-6E8A-4147-A177-3AD203B41FA5}">
                      <a16:colId xmlns:a16="http://schemas.microsoft.com/office/drawing/2014/main" val="20002"/>
                    </a:ext>
                  </a:extLst>
                </a:gridCol>
              </a:tblGrid>
              <a:tr h="337541">
                <a:tc>
                  <a:txBody>
                    <a:bodyPr/>
                    <a:lstStyle/>
                    <a:p>
                      <a:pPr algn="ctr">
                        <a:lnSpc>
                          <a:spcPct val="115000"/>
                        </a:lnSpc>
                      </a:pPr>
                      <a:r>
                        <a:rPr lang="vi-VN" sz="1500" b="1">
                          <a:effectLst/>
                          <a:latin typeface="+mn-lt"/>
                        </a:rPr>
                        <a:t>Tham số kỹ thuật</a:t>
                      </a:r>
                      <a:endParaRPr lang="en-ID" sz="1500" b="1">
                        <a:effectLst/>
                        <a:latin typeface="+mn-lt"/>
                        <a:ea typeface="Arial" panose="020B0604020202020204" pitchFamily="34" charset="0"/>
                      </a:endParaRPr>
                    </a:p>
                  </a:txBody>
                  <a:tcPr marL="68580" marR="68580" marT="0" marB="0">
                    <a:solidFill>
                      <a:schemeClr val="accent3">
                        <a:lumMod val="40000"/>
                        <a:lumOff val="60000"/>
                      </a:schemeClr>
                    </a:solidFill>
                  </a:tcPr>
                </a:tc>
                <a:tc>
                  <a:txBody>
                    <a:bodyPr/>
                    <a:lstStyle/>
                    <a:p>
                      <a:pPr algn="ctr">
                        <a:lnSpc>
                          <a:spcPct val="115000"/>
                        </a:lnSpc>
                      </a:pPr>
                      <a:r>
                        <a:rPr lang="vi-VN" sz="1500" b="1">
                          <a:effectLst/>
                          <a:latin typeface="+mn-lt"/>
                        </a:rPr>
                        <a:t>Giá trị</a:t>
                      </a:r>
                      <a:endParaRPr lang="en-ID" sz="1500" b="1">
                        <a:effectLst/>
                        <a:latin typeface="+mn-lt"/>
                        <a:ea typeface="Arial" panose="020B0604020202020204" pitchFamily="34" charset="0"/>
                      </a:endParaRPr>
                    </a:p>
                  </a:txBody>
                  <a:tcPr marL="68580" marR="68580" marT="0" marB="0">
                    <a:solidFill>
                      <a:schemeClr val="accent3">
                        <a:lumMod val="40000"/>
                        <a:lumOff val="60000"/>
                      </a:schemeClr>
                    </a:solidFill>
                  </a:tcPr>
                </a:tc>
                <a:tc>
                  <a:txBody>
                    <a:bodyPr/>
                    <a:lstStyle/>
                    <a:p>
                      <a:pPr algn="ctr">
                        <a:lnSpc>
                          <a:spcPct val="115000"/>
                        </a:lnSpc>
                      </a:pPr>
                      <a:r>
                        <a:rPr lang="en-US" sz="1500" b="1">
                          <a:effectLst/>
                          <a:latin typeface="+mn-lt"/>
                        </a:rPr>
                        <a:t>Đ</a:t>
                      </a:r>
                      <a:r>
                        <a:rPr lang="vi-VN" sz="1500" b="1">
                          <a:effectLst/>
                          <a:latin typeface="+mn-lt"/>
                        </a:rPr>
                        <a:t>ơn vị</a:t>
                      </a:r>
                      <a:endParaRPr lang="en-ID" sz="1500" b="1">
                        <a:effectLst/>
                        <a:latin typeface="+mn-lt"/>
                        <a:ea typeface="Arial" panose="020B0604020202020204" pitchFamily="34" charset="0"/>
                      </a:endParaRPr>
                    </a:p>
                  </a:txBody>
                  <a:tcPr marL="68580" marR="68580" marT="0" marB="0">
                    <a:solidFill>
                      <a:schemeClr val="accent3">
                        <a:lumMod val="40000"/>
                        <a:lumOff val="60000"/>
                      </a:schemeClr>
                    </a:solidFill>
                  </a:tcPr>
                </a:tc>
                <a:extLst>
                  <a:ext uri="{0D108BD9-81ED-4DB2-BD59-A6C34878D82A}">
                    <a16:rowId xmlns:a16="http://schemas.microsoft.com/office/drawing/2014/main" val="10000"/>
                  </a:ext>
                </a:extLst>
              </a:tr>
              <a:tr h="337541">
                <a:tc>
                  <a:txBody>
                    <a:bodyPr/>
                    <a:lstStyle/>
                    <a:p>
                      <a:pPr algn="ctr">
                        <a:lnSpc>
                          <a:spcPct val="115000"/>
                        </a:lnSpc>
                      </a:pPr>
                      <a:r>
                        <a:rPr lang="vi-VN" sz="1300">
                          <a:effectLst/>
                        </a:rPr>
                        <a:t>Dải đo</a:t>
                      </a:r>
                      <a:endParaRPr lang="en-ID" sz="1100">
                        <a:effectLst/>
                        <a:latin typeface="Arial" panose="020B0604020202020204" pitchFamily="34" charset="0"/>
                        <a:ea typeface="Arial" panose="020B0604020202020204" pitchFamily="34" charset="0"/>
                      </a:endParaRPr>
                    </a:p>
                  </a:txBody>
                  <a:tcPr marL="68580" marR="68580" marT="0" marB="0"/>
                </a:tc>
                <a:tc>
                  <a:txBody>
                    <a:bodyPr/>
                    <a:lstStyle/>
                    <a:p>
                      <a:pPr algn="ctr">
                        <a:lnSpc>
                          <a:spcPct val="115000"/>
                        </a:lnSpc>
                      </a:pPr>
                      <a:r>
                        <a:rPr lang="vi-VN" sz="1300">
                          <a:effectLst/>
                        </a:rPr>
                        <a:t>0~20 </a:t>
                      </a:r>
                      <a:endParaRPr lang="en-ID" sz="1100">
                        <a:effectLst/>
                        <a:latin typeface="Arial" panose="020B0604020202020204" pitchFamily="34" charset="0"/>
                        <a:ea typeface="Arial" panose="020B0604020202020204" pitchFamily="34" charset="0"/>
                      </a:endParaRPr>
                    </a:p>
                  </a:txBody>
                  <a:tcPr marL="68580" marR="68580" marT="0" marB="0"/>
                </a:tc>
                <a:tc>
                  <a:txBody>
                    <a:bodyPr/>
                    <a:lstStyle/>
                    <a:p>
                      <a:pPr algn="ctr">
                        <a:lnSpc>
                          <a:spcPct val="115000"/>
                        </a:lnSpc>
                      </a:pPr>
                      <a:r>
                        <a:rPr lang="vi-VN" sz="1300">
                          <a:effectLst/>
                        </a:rPr>
                        <a:t>mg/L</a:t>
                      </a:r>
                      <a:endParaRPr lang="en-ID" sz="1100">
                        <a:effectLst/>
                        <a:latin typeface="Arial" panose="020B0604020202020204" pitchFamily="34" charset="0"/>
                        <a:ea typeface="Arial" panose="020B0604020202020204" pitchFamily="34" charset="0"/>
                      </a:endParaRPr>
                    </a:p>
                  </a:txBody>
                  <a:tcPr marL="68580" marR="68580" marT="0" marB="0"/>
                </a:tc>
                <a:extLst>
                  <a:ext uri="{0D108BD9-81ED-4DB2-BD59-A6C34878D82A}">
                    <a16:rowId xmlns:a16="http://schemas.microsoft.com/office/drawing/2014/main" val="10001"/>
                  </a:ext>
                </a:extLst>
              </a:tr>
              <a:tr h="337541">
                <a:tc>
                  <a:txBody>
                    <a:bodyPr/>
                    <a:lstStyle/>
                    <a:p>
                      <a:pPr algn="ctr">
                        <a:lnSpc>
                          <a:spcPct val="115000"/>
                        </a:lnSpc>
                      </a:pPr>
                      <a:r>
                        <a:rPr lang="vi-VN" sz="1300">
                          <a:effectLst/>
                        </a:rPr>
                        <a:t>Phạm vi áp suất</a:t>
                      </a:r>
                      <a:endParaRPr lang="en-ID" sz="1100">
                        <a:effectLst/>
                        <a:latin typeface="Arial" panose="020B0604020202020204" pitchFamily="34" charset="0"/>
                        <a:ea typeface="Arial" panose="020B0604020202020204" pitchFamily="34" charset="0"/>
                      </a:endParaRPr>
                    </a:p>
                  </a:txBody>
                  <a:tcPr marL="68580" marR="68580" marT="0" marB="0"/>
                </a:tc>
                <a:tc>
                  <a:txBody>
                    <a:bodyPr/>
                    <a:lstStyle/>
                    <a:p>
                      <a:pPr algn="ctr">
                        <a:lnSpc>
                          <a:spcPct val="115000"/>
                        </a:lnSpc>
                      </a:pPr>
                      <a:r>
                        <a:rPr lang="vi-VN" sz="1300">
                          <a:effectLst/>
                        </a:rPr>
                        <a:t>0~50</a:t>
                      </a:r>
                      <a:endParaRPr lang="en-ID" sz="1100">
                        <a:effectLst/>
                        <a:latin typeface="Arial" panose="020B0604020202020204" pitchFamily="34" charset="0"/>
                        <a:ea typeface="Arial" panose="020B0604020202020204" pitchFamily="34" charset="0"/>
                      </a:endParaRPr>
                    </a:p>
                  </a:txBody>
                  <a:tcPr marL="68580" marR="68580" marT="0" marB="0"/>
                </a:tc>
                <a:tc>
                  <a:txBody>
                    <a:bodyPr/>
                    <a:lstStyle/>
                    <a:p>
                      <a:pPr algn="ctr">
                        <a:lnSpc>
                          <a:spcPct val="115000"/>
                        </a:lnSpc>
                      </a:pPr>
                      <a:r>
                        <a:rPr lang="vi-VN" sz="1300">
                          <a:effectLst/>
                        </a:rPr>
                        <a:t>PSI</a:t>
                      </a:r>
                      <a:endParaRPr lang="en-ID" sz="1100">
                        <a:effectLst/>
                        <a:latin typeface="Arial" panose="020B0604020202020204" pitchFamily="34" charset="0"/>
                        <a:ea typeface="Arial" panose="020B0604020202020204" pitchFamily="34" charset="0"/>
                      </a:endParaRPr>
                    </a:p>
                  </a:txBody>
                  <a:tcPr marL="68580" marR="68580" marT="0" marB="0"/>
                </a:tc>
                <a:extLst>
                  <a:ext uri="{0D108BD9-81ED-4DB2-BD59-A6C34878D82A}">
                    <a16:rowId xmlns:a16="http://schemas.microsoft.com/office/drawing/2014/main" val="10002"/>
                  </a:ext>
                </a:extLst>
              </a:tr>
              <a:tr h="417427">
                <a:tc>
                  <a:txBody>
                    <a:bodyPr/>
                    <a:lstStyle/>
                    <a:p>
                      <a:pPr algn="ctr">
                        <a:lnSpc>
                          <a:spcPct val="115000"/>
                        </a:lnSpc>
                      </a:pPr>
                      <a:r>
                        <a:rPr lang="vi-VN" sz="1300">
                          <a:effectLst/>
                        </a:rPr>
                        <a:t>Tuổi thọ</a:t>
                      </a:r>
                      <a:endParaRPr lang="en-ID" sz="1100">
                        <a:effectLst/>
                        <a:latin typeface="Arial" panose="020B0604020202020204" pitchFamily="34" charset="0"/>
                        <a:ea typeface="Arial" panose="020B0604020202020204" pitchFamily="34" charset="0"/>
                      </a:endParaRPr>
                    </a:p>
                  </a:txBody>
                  <a:tcPr marL="68580" marR="68580" marT="0" marB="0"/>
                </a:tc>
                <a:tc>
                  <a:txBody>
                    <a:bodyPr/>
                    <a:lstStyle/>
                    <a:p>
                      <a:pPr algn="ctr">
                        <a:lnSpc>
                          <a:spcPct val="115000"/>
                        </a:lnSpc>
                      </a:pPr>
                      <a:r>
                        <a:rPr lang="vi-VN" sz="1300">
                          <a:effectLst/>
                        </a:rPr>
                        <a:t>1 </a:t>
                      </a:r>
                      <a:endParaRPr lang="en-ID" sz="1100">
                        <a:effectLst/>
                        <a:latin typeface="Arial" panose="020B0604020202020204" pitchFamily="34" charset="0"/>
                        <a:ea typeface="Arial" panose="020B0604020202020204" pitchFamily="34" charset="0"/>
                      </a:endParaRPr>
                    </a:p>
                  </a:txBody>
                  <a:tcPr marL="68580" marR="68580" marT="0" marB="0"/>
                </a:tc>
                <a:tc>
                  <a:txBody>
                    <a:bodyPr/>
                    <a:lstStyle/>
                    <a:p>
                      <a:pPr algn="ctr">
                        <a:lnSpc>
                          <a:spcPct val="115000"/>
                        </a:lnSpc>
                      </a:pPr>
                      <a:r>
                        <a:rPr lang="vi-VN" sz="1300">
                          <a:effectLst/>
                        </a:rPr>
                        <a:t>năm</a:t>
                      </a:r>
                      <a:endParaRPr lang="en-ID" sz="1100">
                        <a:effectLst/>
                        <a:latin typeface="Arial" panose="020B0604020202020204" pitchFamily="34" charset="0"/>
                        <a:ea typeface="Arial" panose="020B0604020202020204" pitchFamily="34" charset="0"/>
                      </a:endParaRPr>
                    </a:p>
                  </a:txBody>
                  <a:tcPr marL="68580" marR="68580" marT="0" marB="0"/>
                </a:tc>
                <a:extLst>
                  <a:ext uri="{0D108BD9-81ED-4DB2-BD59-A6C34878D82A}">
                    <a16:rowId xmlns:a16="http://schemas.microsoft.com/office/drawing/2014/main" val="10003"/>
                  </a:ext>
                </a:extLst>
              </a:tr>
            </a:tbl>
          </a:graphicData>
        </a:graphic>
      </p:graphicFrame>
      <p:sp>
        <p:nvSpPr>
          <p:cNvPr id="27" name="TextBox 26"/>
          <p:cNvSpPr txBox="1"/>
          <p:nvPr/>
        </p:nvSpPr>
        <p:spPr>
          <a:xfrm>
            <a:off x="5176544" y="4681028"/>
            <a:ext cx="2418670" cy="369332"/>
          </a:xfrm>
          <a:prstGeom prst="rect">
            <a:avLst/>
          </a:prstGeom>
          <a:noFill/>
        </p:spPr>
        <p:txBody>
          <a:bodyPr wrap="square">
            <a:spAutoFit/>
          </a:bodyPr>
          <a:lstStyle/>
          <a:p>
            <a:r>
              <a:rPr lang="vi-VN" sz="1800">
                <a:solidFill>
                  <a:srgbClr val="111111"/>
                </a:solidFill>
                <a:effectLst/>
                <a:latin typeface="Times New Roman" panose="02020603050405020304" pitchFamily="18" charset="0"/>
                <a:ea typeface="Times New Roman" panose="02020603050405020304" pitchFamily="18" charset="0"/>
              </a:rPr>
              <a:t>Đầu đo</a:t>
            </a:r>
            <a:endParaRPr lang="en-ID"/>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7560000" cy="327375"/>
            <a:chOff x="0" y="0"/>
            <a:chExt cx="2709333" cy="117324"/>
          </a:xfrm>
        </p:grpSpPr>
        <p:sp>
          <p:nvSpPr>
            <p:cNvPr id="3" name="Freeform 3"/>
            <p:cNvSpPr/>
            <p:nvPr/>
          </p:nvSpPr>
          <p:spPr>
            <a:xfrm>
              <a:off x="0" y="0"/>
              <a:ext cx="2709333" cy="117324"/>
            </a:xfrm>
            <a:custGeom>
              <a:avLst/>
              <a:gdLst/>
              <a:ahLst/>
              <a:cxnLst/>
              <a:rect l="l" t="t" r="r" b="b"/>
              <a:pathLst>
                <a:path w="2709333" h="117324">
                  <a:moveTo>
                    <a:pt x="0" y="0"/>
                  </a:moveTo>
                  <a:lnTo>
                    <a:pt x="2709333" y="0"/>
                  </a:lnTo>
                  <a:lnTo>
                    <a:pt x="2709333" y="117324"/>
                  </a:lnTo>
                  <a:lnTo>
                    <a:pt x="0" y="117324"/>
                  </a:lnTo>
                  <a:close/>
                </a:path>
              </a:pathLst>
            </a:custGeom>
            <a:solidFill>
              <a:srgbClr val="00BF63"/>
            </a:solidFill>
          </p:spPr>
          <p:txBody>
            <a:bodyPr/>
            <a:lstStyle/>
            <a:p>
              <a:endParaRPr lang="en-US"/>
            </a:p>
          </p:txBody>
        </p:sp>
        <p:sp>
          <p:nvSpPr>
            <p:cNvPr id="4" name="TextBox 4"/>
            <p:cNvSpPr txBox="1"/>
            <p:nvPr/>
          </p:nvSpPr>
          <p:spPr>
            <a:xfrm>
              <a:off x="0" y="-28575"/>
              <a:ext cx="2709333" cy="145899"/>
            </a:xfrm>
            <a:prstGeom prst="rect">
              <a:avLst/>
            </a:prstGeom>
          </p:spPr>
          <p:txBody>
            <a:bodyPr lIns="50800" tIns="50800" rIns="50800" bIns="50800" rtlCol="0" anchor="ctr"/>
            <a:lstStyle/>
            <a:p>
              <a:pPr algn="ctr">
                <a:lnSpc>
                  <a:spcPts val="1960"/>
                </a:lnSpc>
                <a:spcBef>
                  <a:spcPct val="0"/>
                </a:spcBef>
              </a:pPr>
              <a:endParaRPr/>
            </a:p>
          </p:txBody>
        </p:sp>
      </p:grpSp>
      <p:grpSp>
        <p:nvGrpSpPr>
          <p:cNvPr id="5" name="Group 5"/>
          <p:cNvGrpSpPr/>
          <p:nvPr/>
        </p:nvGrpSpPr>
        <p:grpSpPr>
          <a:xfrm>
            <a:off x="0" y="10374150"/>
            <a:ext cx="7560000" cy="327375"/>
            <a:chOff x="0" y="0"/>
            <a:chExt cx="2709333" cy="117324"/>
          </a:xfrm>
        </p:grpSpPr>
        <p:sp>
          <p:nvSpPr>
            <p:cNvPr id="6" name="Freeform 6"/>
            <p:cNvSpPr/>
            <p:nvPr/>
          </p:nvSpPr>
          <p:spPr>
            <a:xfrm>
              <a:off x="0" y="0"/>
              <a:ext cx="2709333" cy="117324"/>
            </a:xfrm>
            <a:custGeom>
              <a:avLst/>
              <a:gdLst/>
              <a:ahLst/>
              <a:cxnLst/>
              <a:rect l="l" t="t" r="r" b="b"/>
              <a:pathLst>
                <a:path w="2709333" h="117324">
                  <a:moveTo>
                    <a:pt x="0" y="0"/>
                  </a:moveTo>
                  <a:lnTo>
                    <a:pt x="2709333" y="0"/>
                  </a:lnTo>
                  <a:lnTo>
                    <a:pt x="2709333" y="117324"/>
                  </a:lnTo>
                  <a:lnTo>
                    <a:pt x="0" y="117324"/>
                  </a:lnTo>
                  <a:close/>
                </a:path>
              </a:pathLst>
            </a:custGeom>
            <a:solidFill>
              <a:srgbClr val="00BF63"/>
            </a:solidFill>
          </p:spPr>
          <p:txBody>
            <a:bodyPr/>
            <a:lstStyle/>
            <a:p>
              <a:endParaRPr lang="en-US"/>
            </a:p>
          </p:txBody>
        </p:sp>
        <p:sp>
          <p:nvSpPr>
            <p:cNvPr id="7" name="TextBox 7"/>
            <p:cNvSpPr txBox="1"/>
            <p:nvPr/>
          </p:nvSpPr>
          <p:spPr>
            <a:xfrm>
              <a:off x="0" y="-28575"/>
              <a:ext cx="2709333" cy="145899"/>
            </a:xfrm>
            <a:prstGeom prst="rect">
              <a:avLst/>
            </a:prstGeom>
          </p:spPr>
          <p:txBody>
            <a:bodyPr lIns="50800" tIns="50800" rIns="50800" bIns="50800" rtlCol="0" anchor="ctr"/>
            <a:lstStyle/>
            <a:p>
              <a:pPr algn="ctr">
                <a:lnSpc>
                  <a:spcPts val="1960"/>
                </a:lnSpc>
                <a:spcBef>
                  <a:spcPct val="0"/>
                </a:spcBef>
              </a:pPr>
              <a:endParaRPr/>
            </a:p>
          </p:txBody>
        </p:sp>
      </p:grpSp>
      <p:sp>
        <p:nvSpPr>
          <p:cNvPr id="8" name="Freeform 8"/>
          <p:cNvSpPr/>
          <p:nvPr/>
        </p:nvSpPr>
        <p:spPr>
          <a:xfrm>
            <a:off x="273252" y="389797"/>
            <a:ext cx="728397" cy="591988"/>
          </a:xfrm>
          <a:custGeom>
            <a:avLst/>
            <a:gdLst/>
            <a:ahLst/>
            <a:cxnLst/>
            <a:rect l="l" t="t" r="r" b="b"/>
            <a:pathLst>
              <a:path w="728397" h="591988">
                <a:moveTo>
                  <a:pt x="0" y="0"/>
                </a:moveTo>
                <a:lnTo>
                  <a:pt x="728397" y="0"/>
                </a:lnTo>
                <a:lnTo>
                  <a:pt x="728397" y="591987"/>
                </a:lnTo>
                <a:lnTo>
                  <a:pt x="0" y="59198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9" name="Freeform 9"/>
          <p:cNvSpPr/>
          <p:nvPr/>
        </p:nvSpPr>
        <p:spPr>
          <a:xfrm>
            <a:off x="5608540" y="41313"/>
            <a:ext cx="1951460" cy="1774055"/>
          </a:xfrm>
          <a:custGeom>
            <a:avLst/>
            <a:gdLst/>
            <a:ahLst/>
            <a:cxnLst/>
            <a:rect l="l" t="t" r="r" b="b"/>
            <a:pathLst>
              <a:path w="1951460" h="1774055">
                <a:moveTo>
                  <a:pt x="0" y="0"/>
                </a:moveTo>
                <a:lnTo>
                  <a:pt x="1951460" y="0"/>
                </a:lnTo>
                <a:lnTo>
                  <a:pt x="1951460" y="1774054"/>
                </a:lnTo>
                <a:lnTo>
                  <a:pt x="0" y="1774054"/>
                </a:lnTo>
                <a:lnTo>
                  <a:pt x="0" y="0"/>
                </a:lnTo>
                <a:close/>
              </a:path>
            </a:pathLst>
          </a:custGeom>
          <a:blipFill>
            <a:blip r:embed="rId4"/>
            <a:stretch>
              <a:fillRect/>
            </a:stretch>
          </a:blipFill>
        </p:spPr>
        <p:txBody>
          <a:bodyPr/>
          <a:lstStyle/>
          <a:p>
            <a:endParaRPr lang="en-US"/>
          </a:p>
        </p:txBody>
      </p:sp>
      <p:sp>
        <p:nvSpPr>
          <p:cNvPr id="10" name="Freeform 10"/>
          <p:cNvSpPr/>
          <p:nvPr/>
        </p:nvSpPr>
        <p:spPr>
          <a:xfrm>
            <a:off x="3210787" y="1947009"/>
            <a:ext cx="4383248" cy="1527162"/>
          </a:xfrm>
          <a:custGeom>
            <a:avLst/>
            <a:gdLst/>
            <a:ahLst/>
            <a:cxnLst/>
            <a:rect l="l" t="t" r="r" b="b"/>
            <a:pathLst>
              <a:path w="4383248" h="1527162">
                <a:moveTo>
                  <a:pt x="0" y="0"/>
                </a:moveTo>
                <a:lnTo>
                  <a:pt x="4383248" y="0"/>
                </a:lnTo>
                <a:lnTo>
                  <a:pt x="4383248" y="1527162"/>
                </a:lnTo>
                <a:lnTo>
                  <a:pt x="0" y="1527162"/>
                </a:lnTo>
                <a:lnTo>
                  <a:pt x="0" y="0"/>
                </a:lnTo>
                <a:close/>
              </a:path>
            </a:pathLst>
          </a:custGeom>
          <a:blipFill>
            <a:blip r:embed="rId5"/>
            <a:stretch>
              <a:fillRect/>
            </a:stretch>
          </a:blipFill>
        </p:spPr>
        <p:txBody>
          <a:bodyPr/>
          <a:lstStyle/>
          <a:p>
            <a:endParaRPr lang="en-US"/>
          </a:p>
        </p:txBody>
      </p:sp>
      <p:sp>
        <p:nvSpPr>
          <p:cNvPr id="12" name="Freeform 12"/>
          <p:cNvSpPr/>
          <p:nvPr/>
        </p:nvSpPr>
        <p:spPr>
          <a:xfrm>
            <a:off x="3553359" y="7557025"/>
            <a:ext cx="3698104" cy="2438400"/>
          </a:xfrm>
          <a:custGeom>
            <a:avLst/>
            <a:gdLst/>
            <a:ahLst/>
            <a:cxnLst/>
            <a:rect l="l" t="t" r="r" b="b"/>
            <a:pathLst>
              <a:path w="3698104" h="2773578">
                <a:moveTo>
                  <a:pt x="0" y="0"/>
                </a:moveTo>
                <a:lnTo>
                  <a:pt x="3698104" y="0"/>
                </a:lnTo>
                <a:lnTo>
                  <a:pt x="3698104" y="2773578"/>
                </a:lnTo>
                <a:lnTo>
                  <a:pt x="0" y="2773578"/>
                </a:lnTo>
                <a:lnTo>
                  <a:pt x="0" y="0"/>
                </a:lnTo>
                <a:close/>
              </a:path>
            </a:pathLst>
          </a:custGeom>
          <a:blipFill>
            <a:blip r:embed="rId6"/>
            <a:stretch>
              <a:fillRect t="-9158" b="-4588"/>
            </a:stretch>
          </a:blipFill>
        </p:spPr>
        <p:txBody>
          <a:bodyPr/>
          <a:lstStyle/>
          <a:p>
            <a:endParaRPr lang="en-US"/>
          </a:p>
        </p:txBody>
      </p:sp>
      <p:sp>
        <p:nvSpPr>
          <p:cNvPr id="13" name="TextBox 13"/>
          <p:cNvSpPr txBox="1"/>
          <p:nvPr/>
        </p:nvSpPr>
        <p:spPr>
          <a:xfrm>
            <a:off x="756000" y="9655330"/>
            <a:ext cx="1901356" cy="280670"/>
          </a:xfrm>
          <a:prstGeom prst="rect">
            <a:avLst/>
          </a:prstGeom>
        </p:spPr>
        <p:txBody>
          <a:bodyPr lIns="0" tIns="0" rIns="0" bIns="0" rtlCol="0" anchor="t">
            <a:spAutoFit/>
          </a:bodyPr>
          <a:lstStyle/>
          <a:p>
            <a:pPr algn="l">
              <a:lnSpc>
                <a:spcPts val="2380"/>
              </a:lnSpc>
            </a:pPr>
            <a:r>
              <a:rPr lang="en-US" sz="1700">
                <a:solidFill>
                  <a:srgbClr val="00BF63"/>
                </a:solidFill>
                <a:latin typeface="Montserrat Classic" panose="00000500000000000000"/>
                <a:ea typeface="Montserrat Classic" panose="00000500000000000000"/>
                <a:cs typeface="Montserrat Classic" panose="00000500000000000000"/>
                <a:sym typeface="Montserrat Classic" panose="00000500000000000000"/>
              </a:rPr>
              <a:t>Page 12</a:t>
            </a:r>
          </a:p>
        </p:txBody>
      </p:sp>
      <p:sp>
        <p:nvSpPr>
          <p:cNvPr id="14" name="TextBox 14"/>
          <p:cNvSpPr txBox="1"/>
          <p:nvPr/>
        </p:nvSpPr>
        <p:spPr>
          <a:xfrm>
            <a:off x="605302" y="475746"/>
            <a:ext cx="1901356" cy="469359"/>
          </a:xfrm>
          <a:prstGeom prst="rect">
            <a:avLst/>
          </a:prstGeom>
        </p:spPr>
        <p:txBody>
          <a:bodyPr lIns="0" tIns="0" rIns="0" bIns="0" rtlCol="0" anchor="t">
            <a:spAutoFit/>
          </a:bodyPr>
          <a:lstStyle/>
          <a:p>
            <a:pPr algn="l">
              <a:lnSpc>
                <a:spcPts val="3780"/>
              </a:lnSpc>
            </a:pPr>
            <a:r>
              <a:rPr lang="en-US" sz="2700" dirty="0" err="1">
                <a:solidFill>
                  <a:srgbClr val="00BF63"/>
                </a:solidFill>
                <a:latin typeface="Dahka" panose="00000500000000000000"/>
                <a:ea typeface="Dahka" panose="00000500000000000000"/>
                <a:cs typeface="Dahka" panose="00000500000000000000"/>
                <a:sym typeface="Dahka" panose="00000500000000000000"/>
              </a:rPr>
              <a:t>IoT</a:t>
            </a:r>
            <a:r>
              <a:rPr lang="en-US" sz="2700" dirty="0" err="1">
                <a:solidFill>
                  <a:srgbClr val="00BF63"/>
                </a:solidFill>
                <a:latin typeface="Times New Roman" panose="02020603050405020304" pitchFamily="18" charset="0"/>
                <a:ea typeface="Dahka" panose="00000500000000000000"/>
                <a:cs typeface="Times New Roman" panose="02020603050405020304" pitchFamily="18" charset="0"/>
                <a:sym typeface="Dahka" panose="00000500000000000000"/>
              </a:rPr>
              <a:t>IoT</a:t>
            </a:r>
            <a:r>
              <a:rPr lang="en-US" sz="2700" dirty="0">
                <a:solidFill>
                  <a:srgbClr val="00BF63"/>
                </a:solidFill>
                <a:latin typeface="Times New Roman" panose="02020603050405020304" pitchFamily="18" charset="0"/>
                <a:ea typeface="Dahka" panose="00000500000000000000"/>
                <a:cs typeface="Times New Roman" panose="02020603050405020304" pitchFamily="18" charset="0"/>
                <a:sym typeface="Dahka" panose="00000500000000000000"/>
              </a:rPr>
              <a:t> Lab</a:t>
            </a:r>
          </a:p>
        </p:txBody>
      </p:sp>
      <p:sp>
        <p:nvSpPr>
          <p:cNvPr id="15" name="TextBox 15"/>
          <p:cNvSpPr txBox="1"/>
          <p:nvPr/>
        </p:nvSpPr>
        <p:spPr>
          <a:xfrm>
            <a:off x="-177446" y="1299136"/>
            <a:ext cx="6048000" cy="737189"/>
          </a:xfrm>
          <a:prstGeom prst="rect">
            <a:avLst/>
          </a:prstGeom>
        </p:spPr>
        <p:txBody>
          <a:bodyPr lIns="0" tIns="0" rIns="0" bIns="0" rtlCol="0" anchor="t">
            <a:spAutoFit/>
          </a:bodyPr>
          <a:lstStyle/>
          <a:p>
            <a:pPr algn="ctr">
              <a:lnSpc>
                <a:spcPts val="4930"/>
              </a:lnSpc>
            </a:pPr>
            <a:r>
              <a:rPr lang="en-US" sz="4695">
                <a:solidFill>
                  <a:srgbClr val="00BF63"/>
                </a:solidFill>
                <a:latin typeface="Bungee Shade"/>
                <a:ea typeface="Bungee Shade"/>
                <a:cs typeface="Bungee Shade"/>
                <a:sym typeface="Bungee Shade"/>
              </a:rPr>
              <a:t> CẢM BIẾN</a:t>
            </a:r>
          </a:p>
        </p:txBody>
      </p:sp>
      <p:sp>
        <p:nvSpPr>
          <p:cNvPr id="16" name="TextBox 16"/>
          <p:cNvSpPr txBox="1"/>
          <p:nvPr/>
        </p:nvSpPr>
        <p:spPr>
          <a:xfrm>
            <a:off x="85906" y="2010404"/>
            <a:ext cx="3111961" cy="1094852"/>
          </a:xfrm>
          <a:prstGeom prst="rect">
            <a:avLst/>
          </a:prstGeom>
        </p:spPr>
        <p:txBody>
          <a:bodyPr lIns="0" tIns="0" rIns="0" bIns="0" rtlCol="0" anchor="t">
            <a:spAutoFit/>
          </a:bodyPr>
          <a:lstStyle/>
          <a:p>
            <a:pPr algn="ctr">
              <a:lnSpc>
                <a:spcPts val="2940"/>
              </a:lnSpc>
              <a:spcBef>
                <a:spcPct val="0"/>
              </a:spcBef>
            </a:pPr>
            <a:r>
              <a:rPr lang="en-US" sz="2400" b="1" dirty="0">
                <a:solidFill>
                  <a:srgbClr val="00BF63"/>
                </a:solidFill>
                <a:effectLst>
                  <a:outerShdw blurRad="38100" dist="38100" dir="2700000" algn="tl">
                    <a:srgbClr val="000000">
                      <a:alpha val="43137"/>
                    </a:srgbClr>
                  </a:outerShdw>
                </a:effectLst>
                <a:latin typeface="Times New Roman" panose="02020603050405020304" pitchFamily="18" charset="0"/>
                <a:ea typeface="Canva Sans Bold"/>
                <a:cs typeface="Times New Roman" panose="02020603050405020304" pitchFamily="18" charset="0"/>
                <a:sym typeface="Canva Sans Bold"/>
              </a:rPr>
              <a:t>CẢM BIẾN ĐO NỒNG ĐỘ O2 TRONG KHÔNG KHÍ</a:t>
            </a:r>
          </a:p>
        </p:txBody>
      </p:sp>
      <p:sp>
        <p:nvSpPr>
          <p:cNvPr id="17" name="TextBox 17"/>
          <p:cNvSpPr txBox="1"/>
          <p:nvPr/>
        </p:nvSpPr>
        <p:spPr>
          <a:xfrm>
            <a:off x="-34636" y="3386068"/>
            <a:ext cx="3283774" cy="387094"/>
          </a:xfrm>
          <a:prstGeom prst="rect">
            <a:avLst/>
          </a:prstGeom>
        </p:spPr>
        <p:txBody>
          <a:bodyPr lIns="0" tIns="0" rIns="0" bIns="0" rtlCol="0" anchor="t">
            <a:spAutoFit/>
          </a:bodyPr>
          <a:lstStyle/>
          <a:p>
            <a:pPr algn="ctr">
              <a:lnSpc>
                <a:spcPts val="3360"/>
              </a:lnSpc>
              <a:spcBef>
                <a:spcPct val="0"/>
              </a:spcBef>
            </a:pPr>
            <a:r>
              <a:rPr lang="en-US" sz="2000" b="1" dirty="0">
                <a:solidFill>
                  <a:srgbClr val="00BF63"/>
                </a:solidFill>
                <a:effectLst>
                  <a:outerShdw blurRad="38100" dist="38100" dir="2700000" algn="tl">
                    <a:srgbClr val="000000">
                      <a:alpha val="43137"/>
                    </a:srgbClr>
                  </a:outerShdw>
                </a:effectLst>
                <a:latin typeface="Times New Roman" panose="02020603050405020304" pitchFamily="18" charset="0"/>
                <a:ea typeface="Canva Sans Bold"/>
                <a:cs typeface="Times New Roman" panose="02020603050405020304" pitchFamily="18" charset="0"/>
                <a:sym typeface="Canva Sans Bold"/>
              </a:rPr>
              <a:t>THÔNG SỐ KỸ THUẬT</a:t>
            </a:r>
          </a:p>
        </p:txBody>
      </p:sp>
      <p:sp>
        <p:nvSpPr>
          <p:cNvPr id="18" name="TextBox 18"/>
          <p:cNvSpPr txBox="1"/>
          <p:nvPr/>
        </p:nvSpPr>
        <p:spPr>
          <a:xfrm>
            <a:off x="373306" y="8513870"/>
            <a:ext cx="3283774" cy="379912"/>
          </a:xfrm>
          <a:prstGeom prst="rect">
            <a:avLst/>
          </a:prstGeom>
        </p:spPr>
        <p:txBody>
          <a:bodyPr lIns="0" tIns="0" rIns="0" bIns="0" rtlCol="0" anchor="t">
            <a:spAutoFit/>
          </a:bodyPr>
          <a:lstStyle/>
          <a:p>
            <a:pPr algn="ctr">
              <a:lnSpc>
                <a:spcPts val="2660"/>
              </a:lnSpc>
              <a:spcBef>
                <a:spcPct val="0"/>
              </a:spcBef>
            </a:pPr>
            <a:r>
              <a:rPr lang="en-US" sz="4000" b="1" dirty="0">
                <a:solidFill>
                  <a:srgbClr val="00BF63"/>
                </a:solidFill>
                <a:effectLst>
                  <a:outerShdw blurRad="38100" dist="38100" dir="2700000" algn="tl">
                    <a:srgbClr val="000000">
                      <a:alpha val="43137"/>
                    </a:srgbClr>
                  </a:outerShdw>
                </a:effectLst>
                <a:latin typeface="Times New Roman" panose="02020603050405020304" pitchFamily="18" charset="0"/>
                <a:ea typeface="Canva Sans Bold"/>
                <a:cs typeface="Times New Roman" panose="02020603050405020304" pitchFamily="18" charset="0"/>
                <a:sym typeface="Canva Sans Bold"/>
              </a:rPr>
              <a:t>KẾT QUẢ</a:t>
            </a:r>
          </a:p>
        </p:txBody>
      </p:sp>
      <p:graphicFrame>
        <p:nvGraphicFramePr>
          <p:cNvPr id="19" name="Table 18"/>
          <p:cNvGraphicFramePr>
            <a:graphicFrameLocks noGrp="1"/>
          </p:cNvGraphicFramePr>
          <p:nvPr/>
        </p:nvGraphicFramePr>
        <p:xfrm>
          <a:off x="554182" y="3846911"/>
          <a:ext cx="6646000" cy="3719804"/>
        </p:xfrm>
        <a:graphic>
          <a:graphicData uri="http://schemas.openxmlformats.org/drawingml/2006/table">
            <a:tbl>
              <a:tblPr bandRow="1">
                <a:tableStyleId>{5C22544A-7EE6-4342-B048-85BDC9FD1C3A}</a:tableStyleId>
              </a:tblPr>
              <a:tblGrid>
                <a:gridCol w="2461856">
                  <a:extLst>
                    <a:ext uri="{9D8B030D-6E8A-4147-A177-3AD203B41FA5}">
                      <a16:colId xmlns:a16="http://schemas.microsoft.com/office/drawing/2014/main" val="20000"/>
                    </a:ext>
                  </a:extLst>
                </a:gridCol>
                <a:gridCol w="2814886">
                  <a:extLst>
                    <a:ext uri="{9D8B030D-6E8A-4147-A177-3AD203B41FA5}">
                      <a16:colId xmlns:a16="http://schemas.microsoft.com/office/drawing/2014/main" val="20001"/>
                    </a:ext>
                  </a:extLst>
                </a:gridCol>
                <a:gridCol w="1369258">
                  <a:extLst>
                    <a:ext uri="{9D8B030D-6E8A-4147-A177-3AD203B41FA5}">
                      <a16:colId xmlns:a16="http://schemas.microsoft.com/office/drawing/2014/main" val="20002"/>
                    </a:ext>
                  </a:extLst>
                </a:gridCol>
              </a:tblGrid>
              <a:tr h="313973">
                <a:tc>
                  <a:txBody>
                    <a:bodyPr/>
                    <a:lstStyle/>
                    <a:p>
                      <a:pPr algn="ctr">
                        <a:lnSpc>
                          <a:spcPct val="115000"/>
                        </a:lnSpc>
                      </a:pPr>
                      <a:r>
                        <a:rPr lang="vi-VN" sz="1500" b="1">
                          <a:effectLst/>
                          <a:latin typeface="+mn-lt"/>
                        </a:rPr>
                        <a:t>Tham số kỹ thuật</a:t>
                      </a:r>
                      <a:endParaRPr lang="en-ID" sz="1500" b="1">
                        <a:effectLst/>
                        <a:latin typeface="+mn-lt"/>
                        <a:ea typeface="Arial" panose="020B0604020202020204" pitchFamily="34" charset="0"/>
                      </a:endParaRPr>
                    </a:p>
                  </a:txBody>
                  <a:tcPr marL="68580" marR="68580" marT="0" marB="0">
                    <a:solidFill>
                      <a:schemeClr val="accent3">
                        <a:lumMod val="40000"/>
                        <a:lumOff val="60000"/>
                      </a:schemeClr>
                    </a:solidFill>
                  </a:tcPr>
                </a:tc>
                <a:tc>
                  <a:txBody>
                    <a:bodyPr/>
                    <a:lstStyle/>
                    <a:p>
                      <a:pPr algn="ctr">
                        <a:lnSpc>
                          <a:spcPct val="115000"/>
                        </a:lnSpc>
                      </a:pPr>
                      <a:r>
                        <a:rPr lang="vi-VN" sz="1500" b="1">
                          <a:effectLst/>
                          <a:latin typeface="+mn-lt"/>
                        </a:rPr>
                        <a:t>Giá trị</a:t>
                      </a:r>
                      <a:endParaRPr lang="en-ID" sz="1500" b="1">
                        <a:effectLst/>
                        <a:latin typeface="+mn-lt"/>
                        <a:ea typeface="Arial" panose="020B0604020202020204" pitchFamily="34" charset="0"/>
                      </a:endParaRPr>
                    </a:p>
                  </a:txBody>
                  <a:tcPr marL="68580" marR="68580" marT="0" marB="0">
                    <a:solidFill>
                      <a:schemeClr val="accent3">
                        <a:lumMod val="40000"/>
                        <a:lumOff val="60000"/>
                      </a:schemeClr>
                    </a:solidFill>
                  </a:tcPr>
                </a:tc>
                <a:tc>
                  <a:txBody>
                    <a:bodyPr/>
                    <a:lstStyle/>
                    <a:p>
                      <a:pPr algn="ctr">
                        <a:lnSpc>
                          <a:spcPct val="115000"/>
                        </a:lnSpc>
                      </a:pPr>
                      <a:r>
                        <a:rPr lang="en-US" sz="1500" b="1">
                          <a:effectLst/>
                          <a:latin typeface="+mn-lt"/>
                        </a:rPr>
                        <a:t>Đ</a:t>
                      </a:r>
                      <a:r>
                        <a:rPr lang="vi-VN" sz="1500" b="1">
                          <a:effectLst/>
                          <a:latin typeface="+mn-lt"/>
                        </a:rPr>
                        <a:t>ơn vị</a:t>
                      </a:r>
                      <a:endParaRPr lang="en-ID" sz="1500" b="1">
                        <a:effectLst/>
                        <a:latin typeface="+mn-lt"/>
                        <a:ea typeface="Arial" panose="020B0604020202020204" pitchFamily="34" charset="0"/>
                      </a:endParaRPr>
                    </a:p>
                  </a:txBody>
                  <a:tcPr marL="68580" marR="68580" marT="0" marB="0">
                    <a:solidFill>
                      <a:schemeClr val="accent3">
                        <a:lumMod val="40000"/>
                        <a:lumOff val="60000"/>
                      </a:schemeClr>
                    </a:solidFill>
                  </a:tcPr>
                </a:tc>
                <a:extLst>
                  <a:ext uri="{0D108BD9-81ED-4DB2-BD59-A6C34878D82A}">
                    <a16:rowId xmlns:a16="http://schemas.microsoft.com/office/drawing/2014/main" val="10000"/>
                  </a:ext>
                </a:extLst>
              </a:tr>
              <a:tr h="210801">
                <a:tc>
                  <a:txBody>
                    <a:bodyPr/>
                    <a:lstStyle/>
                    <a:p>
                      <a:pPr algn="ctr">
                        <a:lnSpc>
                          <a:spcPct val="115000"/>
                        </a:lnSpc>
                      </a:pPr>
                      <a:r>
                        <a:rPr lang="vi-VN" sz="1300">
                          <a:effectLst/>
                          <a:latin typeface="+mn-lt"/>
                        </a:rPr>
                        <a:t>Điện áp hoạt động</a:t>
                      </a:r>
                      <a:endParaRPr lang="en-ID" sz="1300">
                        <a:effectLst/>
                        <a:latin typeface="+mn-lt"/>
                        <a:ea typeface="Arial" panose="020B0604020202020204" pitchFamily="34" charset="0"/>
                      </a:endParaRPr>
                    </a:p>
                  </a:txBody>
                  <a:tcPr marL="68580" marR="68580" marT="0" marB="0"/>
                </a:tc>
                <a:tc>
                  <a:txBody>
                    <a:bodyPr/>
                    <a:lstStyle/>
                    <a:p>
                      <a:pPr algn="ctr">
                        <a:lnSpc>
                          <a:spcPct val="115000"/>
                        </a:lnSpc>
                      </a:pPr>
                      <a:r>
                        <a:rPr lang="vi-VN" sz="1300">
                          <a:effectLst/>
                          <a:latin typeface="+mn-lt"/>
                        </a:rPr>
                        <a:t>3.3 - 5</a:t>
                      </a:r>
                      <a:endParaRPr lang="en-ID" sz="1300">
                        <a:effectLst/>
                        <a:latin typeface="+mn-lt"/>
                        <a:ea typeface="Arial" panose="020B0604020202020204" pitchFamily="34" charset="0"/>
                      </a:endParaRPr>
                    </a:p>
                  </a:txBody>
                  <a:tcPr marL="68580" marR="68580" marT="0" marB="0"/>
                </a:tc>
                <a:tc>
                  <a:txBody>
                    <a:bodyPr/>
                    <a:lstStyle/>
                    <a:p>
                      <a:pPr algn="ctr">
                        <a:lnSpc>
                          <a:spcPct val="115000"/>
                        </a:lnSpc>
                      </a:pPr>
                      <a:r>
                        <a:rPr lang="vi-VN" sz="1300">
                          <a:effectLst/>
                          <a:latin typeface="+mn-lt"/>
                        </a:rPr>
                        <a:t>V</a:t>
                      </a:r>
                      <a:endParaRPr lang="en-ID" sz="1300">
                        <a:effectLst/>
                        <a:latin typeface="+mn-lt"/>
                        <a:ea typeface="Arial" panose="020B0604020202020204" pitchFamily="34" charset="0"/>
                      </a:endParaRPr>
                    </a:p>
                  </a:txBody>
                  <a:tcPr marL="68580" marR="68580" marT="0" marB="0"/>
                </a:tc>
                <a:extLst>
                  <a:ext uri="{0D108BD9-81ED-4DB2-BD59-A6C34878D82A}">
                    <a16:rowId xmlns:a16="http://schemas.microsoft.com/office/drawing/2014/main" val="10001"/>
                  </a:ext>
                </a:extLst>
              </a:tr>
              <a:tr h="210801">
                <a:tc>
                  <a:txBody>
                    <a:bodyPr/>
                    <a:lstStyle/>
                    <a:p>
                      <a:pPr algn="ctr">
                        <a:lnSpc>
                          <a:spcPct val="115000"/>
                        </a:lnSpc>
                      </a:pPr>
                      <a:r>
                        <a:rPr lang="vi-VN" sz="1300">
                          <a:effectLst/>
                          <a:latin typeface="+mn-lt"/>
                        </a:rPr>
                        <a:t>Dải đo</a:t>
                      </a:r>
                      <a:endParaRPr lang="en-ID" sz="1300">
                        <a:effectLst/>
                        <a:latin typeface="+mn-lt"/>
                        <a:ea typeface="Arial" panose="020B0604020202020204" pitchFamily="34" charset="0"/>
                      </a:endParaRPr>
                    </a:p>
                  </a:txBody>
                  <a:tcPr marL="68580" marR="68580" marT="0" marB="0"/>
                </a:tc>
                <a:tc>
                  <a:txBody>
                    <a:bodyPr/>
                    <a:lstStyle/>
                    <a:p>
                      <a:pPr algn="ctr">
                        <a:lnSpc>
                          <a:spcPct val="115000"/>
                        </a:lnSpc>
                      </a:pPr>
                      <a:r>
                        <a:rPr lang="vi-VN" sz="1300">
                          <a:effectLst/>
                          <a:latin typeface="+mn-lt"/>
                        </a:rPr>
                        <a:t>0~25</a:t>
                      </a:r>
                      <a:endParaRPr lang="en-ID" sz="1300">
                        <a:effectLst/>
                        <a:latin typeface="+mn-lt"/>
                        <a:ea typeface="Arial" panose="020B0604020202020204" pitchFamily="34" charset="0"/>
                      </a:endParaRPr>
                    </a:p>
                  </a:txBody>
                  <a:tcPr marL="68580" marR="68580" marT="0" marB="0"/>
                </a:tc>
                <a:tc>
                  <a:txBody>
                    <a:bodyPr/>
                    <a:lstStyle/>
                    <a:p>
                      <a:pPr algn="ctr">
                        <a:lnSpc>
                          <a:spcPct val="115000"/>
                        </a:lnSpc>
                      </a:pPr>
                      <a:r>
                        <a:rPr lang="vi-VN" sz="1300">
                          <a:effectLst/>
                          <a:latin typeface="+mn-lt"/>
                        </a:rPr>
                        <a:t>% Vol</a:t>
                      </a:r>
                      <a:endParaRPr lang="en-ID" sz="1300">
                        <a:effectLst/>
                        <a:latin typeface="+mn-lt"/>
                        <a:ea typeface="Arial" panose="020B0604020202020204" pitchFamily="34" charset="0"/>
                      </a:endParaRPr>
                    </a:p>
                  </a:txBody>
                  <a:tcPr marL="68580" marR="68580" marT="0" marB="0"/>
                </a:tc>
                <a:extLst>
                  <a:ext uri="{0D108BD9-81ED-4DB2-BD59-A6C34878D82A}">
                    <a16:rowId xmlns:a16="http://schemas.microsoft.com/office/drawing/2014/main" val="10002"/>
                  </a:ext>
                </a:extLst>
              </a:tr>
              <a:tr h="210801">
                <a:tc>
                  <a:txBody>
                    <a:bodyPr/>
                    <a:lstStyle/>
                    <a:p>
                      <a:pPr algn="ctr">
                        <a:lnSpc>
                          <a:spcPct val="115000"/>
                        </a:lnSpc>
                      </a:pPr>
                      <a:r>
                        <a:rPr lang="vi-VN" sz="1300">
                          <a:effectLst/>
                          <a:latin typeface="+mn-lt"/>
                        </a:rPr>
                        <a:t>Tham số kỹ thuật</a:t>
                      </a:r>
                      <a:endParaRPr lang="en-ID" sz="1300">
                        <a:effectLst/>
                        <a:latin typeface="+mn-lt"/>
                        <a:ea typeface="Arial" panose="020B0604020202020204" pitchFamily="34" charset="0"/>
                      </a:endParaRPr>
                    </a:p>
                  </a:txBody>
                  <a:tcPr marL="68580" marR="68580" marT="0" marB="0"/>
                </a:tc>
                <a:tc>
                  <a:txBody>
                    <a:bodyPr/>
                    <a:lstStyle/>
                    <a:p>
                      <a:pPr algn="ctr">
                        <a:lnSpc>
                          <a:spcPct val="115000"/>
                        </a:lnSpc>
                      </a:pPr>
                      <a:r>
                        <a:rPr lang="vi-VN" sz="1300">
                          <a:effectLst/>
                          <a:latin typeface="+mn-lt"/>
                        </a:rPr>
                        <a:t>Giá trị</a:t>
                      </a:r>
                      <a:endParaRPr lang="en-ID" sz="1300">
                        <a:effectLst/>
                        <a:latin typeface="+mn-lt"/>
                        <a:ea typeface="Arial" panose="020B0604020202020204" pitchFamily="34" charset="0"/>
                      </a:endParaRPr>
                    </a:p>
                  </a:txBody>
                  <a:tcPr marL="68580" marR="68580" marT="0" marB="0"/>
                </a:tc>
                <a:tc>
                  <a:txBody>
                    <a:bodyPr/>
                    <a:lstStyle/>
                    <a:p>
                      <a:pPr algn="ctr">
                        <a:lnSpc>
                          <a:spcPct val="115000"/>
                        </a:lnSpc>
                      </a:pPr>
                      <a:r>
                        <a:rPr lang="vi-VN" sz="1300">
                          <a:effectLst/>
                          <a:latin typeface="+mn-lt"/>
                        </a:rPr>
                        <a:t>đơn vị</a:t>
                      </a:r>
                      <a:endParaRPr lang="en-ID" sz="1300">
                        <a:effectLst/>
                        <a:latin typeface="+mn-lt"/>
                        <a:ea typeface="Arial" panose="020B0604020202020204" pitchFamily="34" charset="0"/>
                      </a:endParaRPr>
                    </a:p>
                  </a:txBody>
                  <a:tcPr marL="68580" marR="68580" marT="0" marB="0"/>
                </a:tc>
                <a:extLst>
                  <a:ext uri="{0D108BD9-81ED-4DB2-BD59-A6C34878D82A}">
                    <a16:rowId xmlns:a16="http://schemas.microsoft.com/office/drawing/2014/main" val="10003"/>
                  </a:ext>
                </a:extLst>
              </a:tr>
              <a:tr h="210801">
                <a:tc>
                  <a:txBody>
                    <a:bodyPr/>
                    <a:lstStyle/>
                    <a:p>
                      <a:pPr algn="ctr">
                        <a:lnSpc>
                          <a:spcPct val="115000"/>
                        </a:lnSpc>
                      </a:pPr>
                      <a:r>
                        <a:rPr lang="vi-VN" sz="1300">
                          <a:effectLst/>
                          <a:latin typeface="+mn-lt"/>
                        </a:rPr>
                        <a:t>Giới hạn đo tối đa</a:t>
                      </a:r>
                      <a:endParaRPr lang="en-ID" sz="1300">
                        <a:effectLst/>
                        <a:latin typeface="+mn-lt"/>
                        <a:ea typeface="Arial" panose="020B0604020202020204" pitchFamily="34" charset="0"/>
                      </a:endParaRPr>
                    </a:p>
                  </a:txBody>
                  <a:tcPr marL="68580" marR="68580" marT="0" marB="0"/>
                </a:tc>
                <a:tc>
                  <a:txBody>
                    <a:bodyPr/>
                    <a:lstStyle/>
                    <a:p>
                      <a:pPr algn="ctr">
                        <a:lnSpc>
                          <a:spcPct val="115000"/>
                        </a:lnSpc>
                      </a:pPr>
                      <a:r>
                        <a:rPr lang="vi-VN" sz="1300">
                          <a:effectLst/>
                          <a:latin typeface="+mn-lt"/>
                        </a:rPr>
                        <a:t>30</a:t>
                      </a:r>
                      <a:endParaRPr lang="en-ID" sz="1300">
                        <a:effectLst/>
                        <a:latin typeface="+mn-lt"/>
                        <a:ea typeface="Arial" panose="020B0604020202020204" pitchFamily="34" charset="0"/>
                      </a:endParaRPr>
                    </a:p>
                  </a:txBody>
                  <a:tcPr marL="68580" marR="68580" marT="0" marB="0"/>
                </a:tc>
                <a:tc>
                  <a:txBody>
                    <a:bodyPr/>
                    <a:lstStyle/>
                    <a:p>
                      <a:pPr algn="ctr">
                        <a:lnSpc>
                          <a:spcPct val="115000"/>
                        </a:lnSpc>
                      </a:pPr>
                      <a:r>
                        <a:rPr lang="vi-VN" sz="1300">
                          <a:effectLst/>
                          <a:latin typeface="+mn-lt"/>
                        </a:rPr>
                        <a:t>% Vol</a:t>
                      </a:r>
                      <a:endParaRPr lang="en-ID" sz="1300">
                        <a:effectLst/>
                        <a:latin typeface="+mn-lt"/>
                        <a:ea typeface="Arial" panose="020B0604020202020204" pitchFamily="34" charset="0"/>
                      </a:endParaRPr>
                    </a:p>
                  </a:txBody>
                  <a:tcPr marL="68580" marR="68580" marT="0" marB="0"/>
                </a:tc>
                <a:extLst>
                  <a:ext uri="{0D108BD9-81ED-4DB2-BD59-A6C34878D82A}">
                    <a16:rowId xmlns:a16="http://schemas.microsoft.com/office/drawing/2014/main" val="10004"/>
                  </a:ext>
                </a:extLst>
              </a:tr>
              <a:tr h="210801">
                <a:tc>
                  <a:txBody>
                    <a:bodyPr/>
                    <a:lstStyle/>
                    <a:p>
                      <a:pPr algn="ctr">
                        <a:lnSpc>
                          <a:spcPct val="115000"/>
                        </a:lnSpc>
                      </a:pPr>
                      <a:r>
                        <a:rPr lang="vi-VN" sz="1300">
                          <a:effectLst/>
                          <a:latin typeface="+mn-lt"/>
                        </a:rPr>
                        <a:t>Sai số</a:t>
                      </a:r>
                      <a:endParaRPr lang="en-ID" sz="1300">
                        <a:effectLst/>
                        <a:latin typeface="+mn-lt"/>
                        <a:ea typeface="Arial" panose="020B0604020202020204" pitchFamily="34" charset="0"/>
                      </a:endParaRPr>
                    </a:p>
                  </a:txBody>
                  <a:tcPr marL="68580" marR="68580" marT="0" marB="0"/>
                </a:tc>
                <a:tc>
                  <a:txBody>
                    <a:bodyPr/>
                    <a:lstStyle/>
                    <a:p>
                      <a:pPr algn="ctr">
                        <a:lnSpc>
                          <a:spcPct val="115000"/>
                        </a:lnSpc>
                      </a:pPr>
                      <a:r>
                        <a:rPr lang="vi-VN" sz="1300">
                          <a:effectLst/>
                          <a:latin typeface="+mn-lt"/>
                        </a:rPr>
                        <a:t>0.15</a:t>
                      </a:r>
                      <a:endParaRPr lang="en-ID" sz="1300">
                        <a:effectLst/>
                        <a:latin typeface="+mn-lt"/>
                        <a:ea typeface="Arial" panose="020B0604020202020204" pitchFamily="34" charset="0"/>
                      </a:endParaRPr>
                    </a:p>
                  </a:txBody>
                  <a:tcPr marL="68580" marR="68580" marT="0" marB="0"/>
                </a:tc>
                <a:tc>
                  <a:txBody>
                    <a:bodyPr/>
                    <a:lstStyle/>
                    <a:p>
                      <a:pPr algn="ctr">
                        <a:lnSpc>
                          <a:spcPct val="115000"/>
                        </a:lnSpc>
                      </a:pPr>
                      <a:r>
                        <a:rPr lang="vi-VN" sz="1300">
                          <a:effectLst/>
                          <a:latin typeface="+mn-lt"/>
                        </a:rPr>
                        <a:t>% Vol</a:t>
                      </a:r>
                      <a:endParaRPr lang="en-ID" sz="1300">
                        <a:effectLst/>
                        <a:latin typeface="+mn-lt"/>
                        <a:ea typeface="Arial" panose="020B0604020202020204" pitchFamily="34" charset="0"/>
                      </a:endParaRPr>
                    </a:p>
                  </a:txBody>
                  <a:tcPr marL="68580" marR="68580" marT="0" marB="0"/>
                </a:tc>
                <a:extLst>
                  <a:ext uri="{0D108BD9-81ED-4DB2-BD59-A6C34878D82A}">
                    <a16:rowId xmlns:a16="http://schemas.microsoft.com/office/drawing/2014/main" val="10005"/>
                  </a:ext>
                </a:extLst>
              </a:tr>
              <a:tr h="210801">
                <a:tc>
                  <a:txBody>
                    <a:bodyPr/>
                    <a:lstStyle/>
                    <a:p>
                      <a:pPr algn="ctr">
                        <a:lnSpc>
                          <a:spcPct val="115000"/>
                        </a:lnSpc>
                      </a:pPr>
                      <a:r>
                        <a:rPr lang="vi-VN" sz="1300">
                          <a:effectLst/>
                          <a:latin typeface="+mn-lt"/>
                        </a:rPr>
                        <a:t>Độ nhạy</a:t>
                      </a:r>
                      <a:endParaRPr lang="en-ID" sz="1300">
                        <a:effectLst/>
                        <a:latin typeface="+mn-lt"/>
                        <a:ea typeface="Arial" panose="020B0604020202020204" pitchFamily="34" charset="0"/>
                      </a:endParaRPr>
                    </a:p>
                  </a:txBody>
                  <a:tcPr marL="68580" marR="68580" marT="0" marB="0"/>
                </a:tc>
                <a:tc>
                  <a:txBody>
                    <a:bodyPr/>
                    <a:lstStyle/>
                    <a:p>
                      <a:pPr algn="ctr">
                        <a:lnSpc>
                          <a:spcPct val="115000"/>
                        </a:lnSpc>
                      </a:pPr>
                      <a:r>
                        <a:rPr lang="vi-VN" sz="1300">
                          <a:effectLst/>
                          <a:latin typeface="+mn-lt"/>
                        </a:rPr>
                        <a:t>0.10±0.05</a:t>
                      </a:r>
                      <a:endParaRPr lang="en-ID" sz="1300">
                        <a:effectLst/>
                        <a:latin typeface="+mn-lt"/>
                        <a:ea typeface="Arial" panose="020B0604020202020204" pitchFamily="34" charset="0"/>
                      </a:endParaRPr>
                    </a:p>
                  </a:txBody>
                  <a:tcPr marL="68580" marR="68580" marT="0" marB="0"/>
                </a:tc>
                <a:tc>
                  <a:txBody>
                    <a:bodyPr/>
                    <a:lstStyle/>
                    <a:p>
                      <a:pPr algn="ctr">
                        <a:lnSpc>
                          <a:spcPct val="115000"/>
                        </a:lnSpc>
                      </a:pPr>
                      <a:r>
                        <a:rPr lang="vi-VN" sz="1300">
                          <a:effectLst/>
                          <a:latin typeface="+mn-lt"/>
                        </a:rPr>
                        <a:t>mA</a:t>
                      </a:r>
                      <a:endParaRPr lang="en-ID" sz="1300">
                        <a:effectLst/>
                        <a:latin typeface="+mn-lt"/>
                        <a:ea typeface="Arial" panose="020B0604020202020204" pitchFamily="34" charset="0"/>
                      </a:endParaRPr>
                    </a:p>
                  </a:txBody>
                  <a:tcPr marL="68580" marR="68580" marT="0" marB="0"/>
                </a:tc>
                <a:extLst>
                  <a:ext uri="{0D108BD9-81ED-4DB2-BD59-A6C34878D82A}">
                    <a16:rowId xmlns:a16="http://schemas.microsoft.com/office/drawing/2014/main" val="10006"/>
                  </a:ext>
                </a:extLst>
              </a:tr>
              <a:tr h="210801">
                <a:tc>
                  <a:txBody>
                    <a:bodyPr/>
                    <a:lstStyle/>
                    <a:p>
                      <a:pPr algn="ctr">
                        <a:lnSpc>
                          <a:spcPct val="115000"/>
                        </a:lnSpc>
                      </a:pPr>
                      <a:r>
                        <a:rPr lang="vi-VN" sz="1300">
                          <a:effectLst/>
                          <a:latin typeface="+mn-lt"/>
                        </a:rPr>
                        <a:t>Độ ổn định</a:t>
                      </a:r>
                      <a:endParaRPr lang="en-ID" sz="1300">
                        <a:effectLst/>
                        <a:latin typeface="+mn-lt"/>
                        <a:ea typeface="Arial" panose="020B0604020202020204" pitchFamily="34" charset="0"/>
                      </a:endParaRPr>
                    </a:p>
                  </a:txBody>
                  <a:tcPr marL="68580" marR="68580" marT="0" marB="0"/>
                </a:tc>
                <a:tc>
                  <a:txBody>
                    <a:bodyPr/>
                    <a:lstStyle/>
                    <a:p>
                      <a:pPr algn="ctr">
                        <a:lnSpc>
                          <a:spcPct val="115000"/>
                        </a:lnSpc>
                      </a:pPr>
                      <a:r>
                        <a:rPr lang="vi-VN" sz="1300">
                          <a:effectLst/>
                          <a:latin typeface="+mn-lt"/>
                        </a:rPr>
                        <a:t>&lt;2</a:t>
                      </a:r>
                      <a:endParaRPr lang="en-ID" sz="1300">
                        <a:effectLst/>
                        <a:latin typeface="+mn-lt"/>
                        <a:ea typeface="Arial" panose="020B0604020202020204" pitchFamily="34" charset="0"/>
                      </a:endParaRPr>
                    </a:p>
                  </a:txBody>
                  <a:tcPr marL="68580" marR="68580" marT="0" marB="0"/>
                </a:tc>
                <a:tc>
                  <a:txBody>
                    <a:bodyPr/>
                    <a:lstStyle/>
                    <a:p>
                      <a:pPr algn="ctr">
                        <a:lnSpc>
                          <a:spcPct val="115000"/>
                        </a:lnSpc>
                      </a:pPr>
                      <a:r>
                        <a:rPr lang="vi-VN" sz="1300">
                          <a:effectLst/>
                          <a:latin typeface="+mn-lt"/>
                        </a:rPr>
                        <a:t>%</a:t>
                      </a:r>
                      <a:endParaRPr lang="en-ID" sz="1300">
                        <a:effectLst/>
                        <a:latin typeface="+mn-lt"/>
                        <a:ea typeface="Arial" panose="020B0604020202020204" pitchFamily="34" charset="0"/>
                      </a:endParaRPr>
                    </a:p>
                  </a:txBody>
                  <a:tcPr marL="68580" marR="68580" marT="0" marB="0"/>
                </a:tc>
                <a:extLst>
                  <a:ext uri="{0D108BD9-81ED-4DB2-BD59-A6C34878D82A}">
                    <a16:rowId xmlns:a16="http://schemas.microsoft.com/office/drawing/2014/main" val="10007"/>
                  </a:ext>
                </a:extLst>
              </a:tr>
              <a:tr h="210801">
                <a:tc>
                  <a:txBody>
                    <a:bodyPr/>
                    <a:lstStyle/>
                    <a:p>
                      <a:pPr algn="ctr">
                        <a:lnSpc>
                          <a:spcPct val="115000"/>
                        </a:lnSpc>
                      </a:pPr>
                      <a:r>
                        <a:rPr lang="vi-VN" sz="1300">
                          <a:effectLst/>
                          <a:latin typeface="+mn-lt"/>
                        </a:rPr>
                        <a:t>Thời gian phản hồi</a:t>
                      </a:r>
                      <a:endParaRPr lang="en-ID" sz="1300">
                        <a:effectLst/>
                        <a:latin typeface="+mn-lt"/>
                        <a:ea typeface="Arial" panose="020B0604020202020204" pitchFamily="34" charset="0"/>
                      </a:endParaRPr>
                    </a:p>
                  </a:txBody>
                  <a:tcPr marL="68580" marR="68580" marT="0" marB="0"/>
                </a:tc>
                <a:tc>
                  <a:txBody>
                    <a:bodyPr/>
                    <a:lstStyle/>
                    <a:p>
                      <a:pPr algn="ctr">
                        <a:lnSpc>
                          <a:spcPct val="115000"/>
                        </a:lnSpc>
                      </a:pPr>
                      <a:r>
                        <a:rPr lang="vi-VN" sz="1300">
                          <a:effectLst/>
                          <a:latin typeface="+mn-lt"/>
                        </a:rPr>
                        <a:t>≤15</a:t>
                      </a:r>
                      <a:endParaRPr lang="en-ID" sz="1300">
                        <a:effectLst/>
                        <a:latin typeface="+mn-lt"/>
                        <a:ea typeface="Arial" panose="020B0604020202020204" pitchFamily="34" charset="0"/>
                      </a:endParaRPr>
                    </a:p>
                  </a:txBody>
                  <a:tcPr marL="68580" marR="68580" marT="0" marB="0"/>
                </a:tc>
                <a:tc>
                  <a:txBody>
                    <a:bodyPr/>
                    <a:lstStyle/>
                    <a:p>
                      <a:pPr algn="ctr">
                        <a:lnSpc>
                          <a:spcPct val="115000"/>
                        </a:lnSpc>
                      </a:pPr>
                      <a:r>
                        <a:rPr lang="vi-VN" sz="1300">
                          <a:effectLst/>
                          <a:latin typeface="+mn-lt"/>
                        </a:rPr>
                        <a:t>seconds</a:t>
                      </a:r>
                      <a:endParaRPr lang="en-ID" sz="1300">
                        <a:effectLst/>
                        <a:latin typeface="+mn-lt"/>
                        <a:ea typeface="Arial" panose="020B0604020202020204" pitchFamily="34" charset="0"/>
                      </a:endParaRPr>
                    </a:p>
                  </a:txBody>
                  <a:tcPr marL="68580" marR="68580" marT="0" marB="0"/>
                </a:tc>
                <a:extLst>
                  <a:ext uri="{0D108BD9-81ED-4DB2-BD59-A6C34878D82A}">
                    <a16:rowId xmlns:a16="http://schemas.microsoft.com/office/drawing/2014/main" val="10008"/>
                  </a:ext>
                </a:extLst>
              </a:tr>
              <a:tr h="210801">
                <a:tc>
                  <a:txBody>
                    <a:bodyPr/>
                    <a:lstStyle/>
                    <a:p>
                      <a:pPr algn="ctr">
                        <a:lnSpc>
                          <a:spcPct val="115000"/>
                        </a:lnSpc>
                      </a:pPr>
                      <a:r>
                        <a:rPr lang="vi-VN" sz="1300">
                          <a:effectLst/>
                          <a:latin typeface="+mn-lt"/>
                        </a:rPr>
                        <a:t>Nhiệt độ hoạt động</a:t>
                      </a:r>
                      <a:endParaRPr lang="en-ID" sz="1300">
                        <a:effectLst/>
                        <a:latin typeface="+mn-lt"/>
                        <a:ea typeface="Arial" panose="020B0604020202020204" pitchFamily="34" charset="0"/>
                      </a:endParaRPr>
                    </a:p>
                  </a:txBody>
                  <a:tcPr marL="68580" marR="68580" marT="0" marB="0"/>
                </a:tc>
                <a:tc>
                  <a:txBody>
                    <a:bodyPr/>
                    <a:lstStyle/>
                    <a:p>
                      <a:pPr algn="ctr">
                        <a:lnSpc>
                          <a:spcPct val="115000"/>
                        </a:lnSpc>
                      </a:pPr>
                      <a:r>
                        <a:rPr lang="vi-VN" sz="1300">
                          <a:effectLst/>
                          <a:latin typeface="+mn-lt"/>
                        </a:rPr>
                        <a:t>-20~50</a:t>
                      </a:r>
                      <a:endParaRPr lang="en-ID" sz="1300">
                        <a:effectLst/>
                        <a:latin typeface="+mn-lt"/>
                        <a:ea typeface="Arial" panose="020B0604020202020204" pitchFamily="34" charset="0"/>
                      </a:endParaRPr>
                    </a:p>
                  </a:txBody>
                  <a:tcPr marL="68580" marR="68580" marT="0" marB="0"/>
                </a:tc>
                <a:tc>
                  <a:txBody>
                    <a:bodyPr/>
                    <a:lstStyle/>
                    <a:p>
                      <a:pPr algn="ctr">
                        <a:lnSpc>
                          <a:spcPct val="115000"/>
                        </a:lnSpc>
                      </a:pPr>
                      <a:r>
                        <a:rPr lang="vi-VN" sz="1300">
                          <a:effectLst/>
                          <a:latin typeface="+mn-lt"/>
                        </a:rPr>
                        <a:t>°C</a:t>
                      </a:r>
                      <a:endParaRPr lang="en-ID" sz="1300">
                        <a:effectLst/>
                        <a:latin typeface="+mn-lt"/>
                        <a:ea typeface="Arial" panose="020B0604020202020204" pitchFamily="34" charset="0"/>
                      </a:endParaRPr>
                    </a:p>
                  </a:txBody>
                  <a:tcPr marL="68580" marR="68580" marT="0" marB="0"/>
                </a:tc>
                <a:extLst>
                  <a:ext uri="{0D108BD9-81ED-4DB2-BD59-A6C34878D82A}">
                    <a16:rowId xmlns:a16="http://schemas.microsoft.com/office/drawing/2014/main" val="10009"/>
                  </a:ext>
                </a:extLst>
              </a:tr>
              <a:tr h="210801">
                <a:tc>
                  <a:txBody>
                    <a:bodyPr/>
                    <a:lstStyle/>
                    <a:p>
                      <a:pPr algn="ctr">
                        <a:lnSpc>
                          <a:spcPct val="115000"/>
                        </a:lnSpc>
                      </a:pPr>
                      <a:r>
                        <a:rPr lang="vi-VN" sz="1300">
                          <a:effectLst/>
                          <a:latin typeface="+mn-lt"/>
                        </a:rPr>
                        <a:t>Độ ẩm hoạt động</a:t>
                      </a:r>
                      <a:endParaRPr lang="en-ID" sz="1300">
                        <a:effectLst/>
                        <a:latin typeface="+mn-lt"/>
                        <a:ea typeface="Arial" panose="020B0604020202020204" pitchFamily="34" charset="0"/>
                      </a:endParaRPr>
                    </a:p>
                  </a:txBody>
                  <a:tcPr marL="68580" marR="68580" marT="0" marB="0"/>
                </a:tc>
                <a:tc>
                  <a:txBody>
                    <a:bodyPr/>
                    <a:lstStyle/>
                    <a:p>
                      <a:pPr algn="ctr">
                        <a:lnSpc>
                          <a:spcPct val="115000"/>
                        </a:lnSpc>
                      </a:pPr>
                      <a:r>
                        <a:rPr lang="vi-VN" sz="1300">
                          <a:effectLst/>
                          <a:latin typeface="+mn-lt"/>
                        </a:rPr>
                        <a:t>0</a:t>
                      </a:r>
                      <a:r>
                        <a:rPr lang="en-ID" sz="1300">
                          <a:effectLst/>
                          <a:latin typeface="+mn-lt"/>
                        </a:rPr>
                        <a:t>～</a:t>
                      </a:r>
                      <a:r>
                        <a:rPr lang="vi-VN" sz="1300">
                          <a:effectLst/>
                          <a:latin typeface="+mn-lt"/>
                        </a:rPr>
                        <a:t>99</a:t>
                      </a:r>
                      <a:endParaRPr lang="en-ID" sz="1300">
                        <a:effectLst/>
                        <a:latin typeface="+mn-lt"/>
                        <a:ea typeface="Arial" panose="020B0604020202020204" pitchFamily="34" charset="0"/>
                      </a:endParaRPr>
                    </a:p>
                  </a:txBody>
                  <a:tcPr marL="68580" marR="68580" marT="0" marB="0"/>
                </a:tc>
                <a:tc>
                  <a:txBody>
                    <a:bodyPr/>
                    <a:lstStyle/>
                    <a:p>
                      <a:pPr algn="ctr">
                        <a:lnSpc>
                          <a:spcPct val="115000"/>
                        </a:lnSpc>
                      </a:pPr>
                      <a:r>
                        <a:rPr lang="vi-VN" sz="1300">
                          <a:effectLst/>
                          <a:latin typeface="+mn-lt"/>
                        </a:rPr>
                        <a:t>%RH</a:t>
                      </a:r>
                      <a:endParaRPr lang="en-ID" sz="1300">
                        <a:effectLst/>
                        <a:latin typeface="+mn-lt"/>
                        <a:ea typeface="Arial" panose="020B0604020202020204" pitchFamily="34" charset="0"/>
                      </a:endParaRPr>
                    </a:p>
                  </a:txBody>
                  <a:tcPr marL="68580" marR="68580" marT="0" marB="0"/>
                </a:tc>
                <a:extLst>
                  <a:ext uri="{0D108BD9-81ED-4DB2-BD59-A6C34878D82A}">
                    <a16:rowId xmlns:a16="http://schemas.microsoft.com/office/drawing/2014/main" val="10010"/>
                  </a:ext>
                </a:extLst>
              </a:tr>
              <a:tr h="441185">
                <a:tc>
                  <a:txBody>
                    <a:bodyPr/>
                    <a:lstStyle/>
                    <a:p>
                      <a:pPr algn="ctr">
                        <a:lnSpc>
                          <a:spcPct val="115000"/>
                        </a:lnSpc>
                      </a:pPr>
                      <a:r>
                        <a:rPr lang="vi-VN" sz="1300">
                          <a:effectLst/>
                          <a:latin typeface="+mn-lt"/>
                        </a:rPr>
                        <a:t>Dải áp suất</a:t>
                      </a:r>
                      <a:endParaRPr lang="en-ID" sz="1300">
                        <a:effectLst/>
                        <a:latin typeface="+mn-lt"/>
                        <a:ea typeface="Arial" panose="020B0604020202020204" pitchFamily="34" charset="0"/>
                      </a:endParaRPr>
                    </a:p>
                  </a:txBody>
                  <a:tcPr marL="68580" marR="68580" marT="0" marB="0"/>
                </a:tc>
                <a:tc>
                  <a:txBody>
                    <a:bodyPr/>
                    <a:lstStyle/>
                    <a:p>
                      <a:pPr algn="ctr">
                        <a:lnSpc>
                          <a:spcPct val="115000"/>
                        </a:lnSpc>
                      </a:pPr>
                      <a:r>
                        <a:rPr lang="vi-VN" sz="1300">
                          <a:effectLst/>
                          <a:latin typeface="+mn-lt"/>
                        </a:rPr>
                        <a:t>standard atmospheric pressure ±10%</a:t>
                      </a:r>
                      <a:endParaRPr lang="en-ID" sz="1300">
                        <a:effectLst/>
                        <a:latin typeface="+mn-lt"/>
                        <a:ea typeface="Arial" panose="020B0604020202020204" pitchFamily="34" charset="0"/>
                      </a:endParaRPr>
                    </a:p>
                  </a:txBody>
                  <a:tcPr marL="68580" marR="68580" marT="0" marB="0"/>
                </a:tc>
                <a:tc>
                  <a:txBody>
                    <a:bodyPr/>
                    <a:lstStyle/>
                    <a:p>
                      <a:pPr algn="ctr">
                        <a:lnSpc>
                          <a:spcPct val="115000"/>
                        </a:lnSpc>
                      </a:pPr>
                      <a:r>
                        <a:rPr lang="vi-VN" sz="1300">
                          <a:effectLst/>
                          <a:latin typeface="+mn-lt"/>
                        </a:rPr>
                        <a:t> </a:t>
                      </a:r>
                      <a:endParaRPr lang="en-ID" sz="1300">
                        <a:effectLst/>
                        <a:latin typeface="+mn-lt"/>
                        <a:ea typeface="Arial" panose="020B0604020202020204" pitchFamily="34" charset="0"/>
                      </a:endParaRPr>
                    </a:p>
                  </a:txBody>
                  <a:tcPr marL="68580" marR="68580" marT="0" marB="0"/>
                </a:tc>
                <a:extLst>
                  <a:ext uri="{0D108BD9-81ED-4DB2-BD59-A6C34878D82A}">
                    <a16:rowId xmlns:a16="http://schemas.microsoft.com/office/drawing/2014/main" val="10011"/>
                  </a:ext>
                </a:extLst>
              </a:tr>
              <a:tr h="210801">
                <a:tc>
                  <a:txBody>
                    <a:bodyPr/>
                    <a:lstStyle/>
                    <a:p>
                      <a:pPr algn="ctr">
                        <a:lnSpc>
                          <a:spcPct val="115000"/>
                        </a:lnSpc>
                      </a:pPr>
                      <a:r>
                        <a:rPr lang="vi-VN" sz="1300">
                          <a:effectLst/>
                          <a:latin typeface="+mn-lt"/>
                        </a:rPr>
                        <a:t>Tuổi thọ</a:t>
                      </a:r>
                      <a:endParaRPr lang="en-ID" sz="1300">
                        <a:effectLst/>
                        <a:latin typeface="+mn-lt"/>
                        <a:ea typeface="Arial" panose="020B0604020202020204" pitchFamily="34" charset="0"/>
                      </a:endParaRPr>
                    </a:p>
                  </a:txBody>
                  <a:tcPr marL="68580" marR="68580" marT="0" marB="0"/>
                </a:tc>
                <a:tc>
                  <a:txBody>
                    <a:bodyPr/>
                    <a:lstStyle/>
                    <a:p>
                      <a:pPr algn="ctr">
                        <a:lnSpc>
                          <a:spcPct val="115000"/>
                        </a:lnSpc>
                      </a:pPr>
                      <a:r>
                        <a:rPr lang="vi-VN" sz="1300">
                          <a:effectLst/>
                          <a:latin typeface="+mn-lt"/>
                        </a:rPr>
                        <a:t>&gt;2</a:t>
                      </a:r>
                      <a:endParaRPr lang="en-ID" sz="1300">
                        <a:effectLst/>
                        <a:latin typeface="+mn-lt"/>
                        <a:ea typeface="Arial" panose="020B0604020202020204" pitchFamily="34" charset="0"/>
                      </a:endParaRPr>
                    </a:p>
                  </a:txBody>
                  <a:tcPr marL="68580" marR="68580" marT="0" marB="0"/>
                </a:tc>
                <a:tc>
                  <a:txBody>
                    <a:bodyPr/>
                    <a:lstStyle/>
                    <a:p>
                      <a:pPr algn="ctr">
                        <a:lnSpc>
                          <a:spcPct val="115000"/>
                        </a:lnSpc>
                      </a:pPr>
                      <a:r>
                        <a:rPr lang="vi-VN" sz="1300">
                          <a:effectLst/>
                          <a:latin typeface="+mn-lt"/>
                        </a:rPr>
                        <a:t>năm</a:t>
                      </a:r>
                      <a:endParaRPr lang="en-ID" sz="1300">
                        <a:effectLst/>
                        <a:latin typeface="+mn-lt"/>
                        <a:ea typeface="Arial" panose="020B0604020202020204" pitchFamily="34" charset="0"/>
                      </a:endParaRPr>
                    </a:p>
                  </a:txBody>
                  <a:tcPr marL="68580" marR="68580" marT="0" marB="0"/>
                </a:tc>
                <a:extLst>
                  <a:ext uri="{0D108BD9-81ED-4DB2-BD59-A6C34878D82A}">
                    <a16:rowId xmlns:a16="http://schemas.microsoft.com/office/drawing/2014/main" val="10012"/>
                  </a:ext>
                </a:extLst>
              </a:tr>
              <a:tr h="335148">
                <a:tc>
                  <a:txBody>
                    <a:bodyPr/>
                    <a:lstStyle/>
                    <a:p>
                      <a:pPr algn="ctr">
                        <a:lnSpc>
                          <a:spcPct val="115000"/>
                        </a:lnSpc>
                      </a:pPr>
                      <a:r>
                        <a:rPr lang="vi-VN" sz="1300">
                          <a:effectLst/>
                          <a:latin typeface="+mn-lt"/>
                        </a:rPr>
                        <a:t>Kích thước: (L x W x H)</a:t>
                      </a:r>
                      <a:endParaRPr lang="en-ID" sz="1300">
                        <a:effectLst/>
                        <a:latin typeface="+mn-lt"/>
                        <a:ea typeface="Arial" panose="020B0604020202020204" pitchFamily="34" charset="0"/>
                      </a:endParaRPr>
                    </a:p>
                  </a:txBody>
                  <a:tcPr marL="68580" marR="68580" marT="0" marB="0"/>
                </a:tc>
                <a:tc>
                  <a:txBody>
                    <a:bodyPr/>
                    <a:lstStyle/>
                    <a:p>
                      <a:pPr algn="ctr">
                        <a:lnSpc>
                          <a:spcPct val="115000"/>
                        </a:lnSpc>
                      </a:pPr>
                      <a:r>
                        <a:rPr lang="vi-VN" sz="1300">
                          <a:effectLst/>
                          <a:latin typeface="+mn-lt"/>
                        </a:rPr>
                        <a:t>37 * 27 * 24.5</a:t>
                      </a:r>
                      <a:endParaRPr lang="en-ID" sz="1300">
                        <a:effectLst/>
                        <a:latin typeface="+mn-lt"/>
                        <a:ea typeface="Arial" panose="020B0604020202020204" pitchFamily="34" charset="0"/>
                      </a:endParaRPr>
                    </a:p>
                  </a:txBody>
                  <a:tcPr marL="68580" marR="68580" marT="0" marB="0"/>
                </a:tc>
                <a:tc>
                  <a:txBody>
                    <a:bodyPr/>
                    <a:lstStyle/>
                    <a:p>
                      <a:pPr algn="ctr">
                        <a:lnSpc>
                          <a:spcPct val="115000"/>
                        </a:lnSpc>
                      </a:pPr>
                      <a:r>
                        <a:rPr lang="vi-VN" sz="1300">
                          <a:effectLst/>
                          <a:latin typeface="+mn-lt"/>
                        </a:rPr>
                        <a:t>mm</a:t>
                      </a:r>
                      <a:endParaRPr lang="en-ID" sz="1300">
                        <a:effectLst/>
                        <a:latin typeface="+mn-lt"/>
                        <a:ea typeface="Arial" panose="020B0604020202020204" pitchFamily="34" charset="0"/>
                      </a:endParaRPr>
                    </a:p>
                  </a:txBody>
                  <a:tcPr marL="68580" marR="68580" marT="0" marB="0"/>
                </a:tc>
                <a:extLst>
                  <a:ext uri="{0D108BD9-81ED-4DB2-BD59-A6C34878D82A}">
                    <a16:rowId xmlns:a16="http://schemas.microsoft.com/office/drawing/2014/main" val="10013"/>
                  </a:ext>
                </a:extLst>
              </a:tr>
              <a:tr h="284628">
                <a:tc>
                  <a:txBody>
                    <a:bodyPr/>
                    <a:lstStyle/>
                    <a:p>
                      <a:pPr algn="ctr">
                        <a:lnSpc>
                          <a:spcPct val="115000"/>
                        </a:lnSpc>
                      </a:pPr>
                      <a:r>
                        <a:rPr lang="en-US" sz="1400">
                          <a:effectLst/>
                          <a:latin typeface="+mn-lt"/>
                          <a:ea typeface="Arial" panose="020B0604020202020204" pitchFamily="34" charset="0"/>
                        </a:rPr>
                        <a:t>Khối lượng</a:t>
                      </a:r>
                      <a:endParaRPr lang="en-ID" sz="1400">
                        <a:effectLst/>
                        <a:latin typeface="+mn-lt"/>
                        <a:ea typeface="Arial" panose="020B0604020202020204" pitchFamily="34" charset="0"/>
                      </a:endParaRPr>
                    </a:p>
                  </a:txBody>
                  <a:tcPr marL="68580" marR="68580" marT="0" marB="0"/>
                </a:tc>
                <a:tc>
                  <a:txBody>
                    <a:bodyPr/>
                    <a:lstStyle/>
                    <a:p>
                      <a:pPr algn="ctr">
                        <a:lnSpc>
                          <a:spcPct val="115000"/>
                        </a:lnSpc>
                      </a:pPr>
                      <a:r>
                        <a:rPr lang="en-US" sz="1300">
                          <a:effectLst/>
                          <a:latin typeface="+mn-lt"/>
                          <a:ea typeface="Arial" panose="020B0604020202020204" pitchFamily="34" charset="0"/>
                        </a:rPr>
                        <a:t>0.037</a:t>
                      </a:r>
                      <a:endParaRPr lang="en-ID" sz="1300">
                        <a:effectLst/>
                        <a:latin typeface="+mn-lt"/>
                        <a:ea typeface="Arial" panose="020B0604020202020204" pitchFamily="34" charset="0"/>
                      </a:endParaRPr>
                    </a:p>
                  </a:txBody>
                  <a:tcPr marL="68580" marR="68580" marT="0" marB="0"/>
                </a:tc>
                <a:tc>
                  <a:txBody>
                    <a:bodyPr/>
                    <a:lstStyle/>
                    <a:p>
                      <a:pPr algn="ctr">
                        <a:lnSpc>
                          <a:spcPct val="115000"/>
                        </a:lnSpc>
                      </a:pPr>
                      <a:r>
                        <a:rPr lang="en-US" sz="1300">
                          <a:effectLst/>
                          <a:latin typeface="+mn-lt"/>
                          <a:ea typeface="Arial" panose="020B0604020202020204" pitchFamily="34" charset="0"/>
                        </a:rPr>
                        <a:t>Kg</a:t>
                      </a:r>
                      <a:endParaRPr lang="en-ID" sz="1300">
                        <a:effectLst/>
                        <a:latin typeface="+mn-lt"/>
                        <a:ea typeface="Arial" panose="020B0604020202020204" pitchFamily="34" charset="0"/>
                      </a:endParaRPr>
                    </a:p>
                  </a:txBody>
                  <a:tcPr marL="68580" marR="68580" marT="0" marB="0"/>
                </a:tc>
                <a:extLst>
                  <a:ext uri="{0D108BD9-81ED-4DB2-BD59-A6C34878D82A}">
                    <a16:rowId xmlns:a16="http://schemas.microsoft.com/office/drawing/2014/main" val="10014"/>
                  </a:ext>
                </a:extLst>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7560000" cy="327375"/>
            <a:chOff x="0" y="0"/>
            <a:chExt cx="2709333" cy="117324"/>
          </a:xfrm>
        </p:grpSpPr>
        <p:sp>
          <p:nvSpPr>
            <p:cNvPr id="3" name="Freeform 3"/>
            <p:cNvSpPr/>
            <p:nvPr/>
          </p:nvSpPr>
          <p:spPr>
            <a:xfrm>
              <a:off x="0" y="0"/>
              <a:ext cx="2709333" cy="117324"/>
            </a:xfrm>
            <a:custGeom>
              <a:avLst/>
              <a:gdLst/>
              <a:ahLst/>
              <a:cxnLst/>
              <a:rect l="l" t="t" r="r" b="b"/>
              <a:pathLst>
                <a:path w="2709333" h="117324">
                  <a:moveTo>
                    <a:pt x="0" y="0"/>
                  </a:moveTo>
                  <a:lnTo>
                    <a:pt x="2709333" y="0"/>
                  </a:lnTo>
                  <a:lnTo>
                    <a:pt x="2709333" y="117324"/>
                  </a:lnTo>
                  <a:lnTo>
                    <a:pt x="0" y="117324"/>
                  </a:lnTo>
                  <a:close/>
                </a:path>
              </a:pathLst>
            </a:custGeom>
            <a:solidFill>
              <a:srgbClr val="00BF63"/>
            </a:solidFill>
          </p:spPr>
          <p:txBody>
            <a:bodyPr/>
            <a:lstStyle/>
            <a:p>
              <a:endParaRPr lang="en-US"/>
            </a:p>
          </p:txBody>
        </p:sp>
        <p:sp>
          <p:nvSpPr>
            <p:cNvPr id="4" name="TextBox 4"/>
            <p:cNvSpPr txBox="1"/>
            <p:nvPr/>
          </p:nvSpPr>
          <p:spPr>
            <a:xfrm>
              <a:off x="0" y="-28575"/>
              <a:ext cx="2709333" cy="145899"/>
            </a:xfrm>
            <a:prstGeom prst="rect">
              <a:avLst/>
            </a:prstGeom>
          </p:spPr>
          <p:txBody>
            <a:bodyPr lIns="50800" tIns="50800" rIns="50800" bIns="50800" rtlCol="0" anchor="ctr"/>
            <a:lstStyle/>
            <a:p>
              <a:pPr algn="ctr">
                <a:lnSpc>
                  <a:spcPts val="1960"/>
                </a:lnSpc>
                <a:spcBef>
                  <a:spcPct val="0"/>
                </a:spcBef>
              </a:pPr>
              <a:endParaRPr/>
            </a:p>
          </p:txBody>
        </p:sp>
      </p:grpSp>
      <p:grpSp>
        <p:nvGrpSpPr>
          <p:cNvPr id="5" name="Group 5"/>
          <p:cNvGrpSpPr/>
          <p:nvPr/>
        </p:nvGrpSpPr>
        <p:grpSpPr>
          <a:xfrm>
            <a:off x="0" y="10374150"/>
            <a:ext cx="7560000" cy="327375"/>
            <a:chOff x="0" y="0"/>
            <a:chExt cx="2709333" cy="117324"/>
          </a:xfrm>
        </p:grpSpPr>
        <p:sp>
          <p:nvSpPr>
            <p:cNvPr id="6" name="Freeform 6"/>
            <p:cNvSpPr/>
            <p:nvPr/>
          </p:nvSpPr>
          <p:spPr>
            <a:xfrm>
              <a:off x="0" y="0"/>
              <a:ext cx="2709333" cy="117324"/>
            </a:xfrm>
            <a:custGeom>
              <a:avLst/>
              <a:gdLst/>
              <a:ahLst/>
              <a:cxnLst/>
              <a:rect l="l" t="t" r="r" b="b"/>
              <a:pathLst>
                <a:path w="2709333" h="117324">
                  <a:moveTo>
                    <a:pt x="0" y="0"/>
                  </a:moveTo>
                  <a:lnTo>
                    <a:pt x="2709333" y="0"/>
                  </a:lnTo>
                  <a:lnTo>
                    <a:pt x="2709333" y="117324"/>
                  </a:lnTo>
                  <a:lnTo>
                    <a:pt x="0" y="117324"/>
                  </a:lnTo>
                  <a:close/>
                </a:path>
              </a:pathLst>
            </a:custGeom>
            <a:solidFill>
              <a:srgbClr val="00BF63"/>
            </a:solidFill>
          </p:spPr>
          <p:txBody>
            <a:bodyPr/>
            <a:lstStyle/>
            <a:p>
              <a:endParaRPr lang="en-US"/>
            </a:p>
          </p:txBody>
        </p:sp>
        <p:sp>
          <p:nvSpPr>
            <p:cNvPr id="7" name="TextBox 7"/>
            <p:cNvSpPr txBox="1"/>
            <p:nvPr/>
          </p:nvSpPr>
          <p:spPr>
            <a:xfrm>
              <a:off x="0" y="-28575"/>
              <a:ext cx="2709333" cy="145899"/>
            </a:xfrm>
            <a:prstGeom prst="rect">
              <a:avLst/>
            </a:prstGeom>
          </p:spPr>
          <p:txBody>
            <a:bodyPr lIns="50800" tIns="50800" rIns="50800" bIns="50800" rtlCol="0" anchor="ctr"/>
            <a:lstStyle/>
            <a:p>
              <a:pPr algn="ctr">
                <a:lnSpc>
                  <a:spcPts val="1960"/>
                </a:lnSpc>
                <a:spcBef>
                  <a:spcPct val="0"/>
                </a:spcBef>
              </a:pPr>
              <a:endParaRPr/>
            </a:p>
          </p:txBody>
        </p:sp>
      </p:grpSp>
      <p:sp>
        <p:nvSpPr>
          <p:cNvPr id="8" name="Freeform 8"/>
          <p:cNvSpPr/>
          <p:nvPr/>
        </p:nvSpPr>
        <p:spPr>
          <a:xfrm>
            <a:off x="288947" y="399470"/>
            <a:ext cx="728397" cy="591988"/>
          </a:xfrm>
          <a:custGeom>
            <a:avLst/>
            <a:gdLst/>
            <a:ahLst/>
            <a:cxnLst/>
            <a:rect l="l" t="t" r="r" b="b"/>
            <a:pathLst>
              <a:path w="728397" h="591988">
                <a:moveTo>
                  <a:pt x="0" y="0"/>
                </a:moveTo>
                <a:lnTo>
                  <a:pt x="728397" y="0"/>
                </a:lnTo>
                <a:lnTo>
                  <a:pt x="728397" y="591987"/>
                </a:lnTo>
                <a:lnTo>
                  <a:pt x="0" y="59198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9" name="Freeform 9"/>
          <p:cNvSpPr/>
          <p:nvPr/>
        </p:nvSpPr>
        <p:spPr>
          <a:xfrm>
            <a:off x="5608540" y="41313"/>
            <a:ext cx="1951460" cy="1774055"/>
          </a:xfrm>
          <a:custGeom>
            <a:avLst/>
            <a:gdLst/>
            <a:ahLst/>
            <a:cxnLst/>
            <a:rect l="l" t="t" r="r" b="b"/>
            <a:pathLst>
              <a:path w="1951460" h="1774055">
                <a:moveTo>
                  <a:pt x="0" y="0"/>
                </a:moveTo>
                <a:lnTo>
                  <a:pt x="1951460" y="0"/>
                </a:lnTo>
                <a:lnTo>
                  <a:pt x="1951460" y="1774054"/>
                </a:lnTo>
                <a:lnTo>
                  <a:pt x="0" y="1774054"/>
                </a:lnTo>
                <a:lnTo>
                  <a:pt x="0" y="0"/>
                </a:lnTo>
                <a:close/>
              </a:path>
            </a:pathLst>
          </a:custGeom>
          <a:blipFill>
            <a:blip r:embed="rId4"/>
            <a:stretch>
              <a:fillRect/>
            </a:stretch>
          </a:blipFill>
        </p:spPr>
        <p:txBody>
          <a:bodyPr/>
          <a:lstStyle/>
          <a:p>
            <a:endParaRPr lang="en-US"/>
          </a:p>
        </p:txBody>
      </p:sp>
      <p:sp>
        <p:nvSpPr>
          <p:cNvPr id="11" name="Freeform 11"/>
          <p:cNvSpPr/>
          <p:nvPr/>
        </p:nvSpPr>
        <p:spPr>
          <a:xfrm>
            <a:off x="2702378" y="3422541"/>
            <a:ext cx="4854122" cy="3640592"/>
          </a:xfrm>
          <a:custGeom>
            <a:avLst/>
            <a:gdLst/>
            <a:ahLst/>
            <a:cxnLst/>
            <a:rect l="l" t="t" r="r" b="b"/>
            <a:pathLst>
              <a:path w="4854122" h="3640592">
                <a:moveTo>
                  <a:pt x="0" y="0"/>
                </a:moveTo>
                <a:lnTo>
                  <a:pt x="4854122" y="0"/>
                </a:lnTo>
                <a:lnTo>
                  <a:pt x="4854122" y="3640591"/>
                </a:lnTo>
                <a:lnTo>
                  <a:pt x="0" y="3640591"/>
                </a:lnTo>
                <a:lnTo>
                  <a:pt x="0" y="0"/>
                </a:lnTo>
                <a:close/>
              </a:path>
            </a:pathLst>
          </a:custGeom>
          <a:blipFill>
            <a:blip r:embed="rId5"/>
            <a:stretch>
              <a:fillRect/>
            </a:stretch>
          </a:blipFill>
        </p:spPr>
        <p:txBody>
          <a:bodyPr/>
          <a:lstStyle/>
          <a:p>
            <a:endParaRPr lang="en-US"/>
          </a:p>
        </p:txBody>
      </p:sp>
      <p:sp>
        <p:nvSpPr>
          <p:cNvPr id="12" name="TextBox 12"/>
          <p:cNvSpPr txBox="1"/>
          <p:nvPr/>
        </p:nvSpPr>
        <p:spPr>
          <a:xfrm>
            <a:off x="756000" y="9655330"/>
            <a:ext cx="1901356" cy="280670"/>
          </a:xfrm>
          <a:prstGeom prst="rect">
            <a:avLst/>
          </a:prstGeom>
        </p:spPr>
        <p:txBody>
          <a:bodyPr lIns="0" tIns="0" rIns="0" bIns="0" rtlCol="0" anchor="t">
            <a:spAutoFit/>
          </a:bodyPr>
          <a:lstStyle/>
          <a:p>
            <a:pPr algn="l">
              <a:lnSpc>
                <a:spcPts val="2380"/>
              </a:lnSpc>
            </a:pPr>
            <a:r>
              <a:rPr lang="en-US" sz="1700">
                <a:solidFill>
                  <a:srgbClr val="00BF63"/>
                </a:solidFill>
                <a:latin typeface="Montserrat Classic" panose="00000500000000000000"/>
                <a:ea typeface="Montserrat Classic" panose="00000500000000000000"/>
                <a:cs typeface="Montserrat Classic" panose="00000500000000000000"/>
                <a:sym typeface="Montserrat Classic" panose="00000500000000000000"/>
              </a:rPr>
              <a:t>Page 13</a:t>
            </a:r>
          </a:p>
        </p:txBody>
      </p:sp>
      <p:sp>
        <p:nvSpPr>
          <p:cNvPr id="13" name="TextBox 13"/>
          <p:cNvSpPr txBox="1"/>
          <p:nvPr/>
        </p:nvSpPr>
        <p:spPr>
          <a:xfrm>
            <a:off x="1111250" y="522720"/>
            <a:ext cx="1901356" cy="469359"/>
          </a:xfrm>
          <a:prstGeom prst="rect">
            <a:avLst/>
          </a:prstGeom>
        </p:spPr>
        <p:txBody>
          <a:bodyPr lIns="0" tIns="0" rIns="0" bIns="0" rtlCol="0" anchor="t">
            <a:spAutoFit/>
          </a:bodyPr>
          <a:lstStyle/>
          <a:p>
            <a:pPr>
              <a:lnSpc>
                <a:spcPts val="3780"/>
              </a:lnSpc>
            </a:pPr>
            <a:r>
              <a:rPr lang="en-US" sz="2700" dirty="0" err="1">
                <a:solidFill>
                  <a:srgbClr val="00BF63"/>
                </a:solidFill>
                <a:latin typeface="Dahka" panose="00000500000000000000"/>
                <a:ea typeface="Dahka" panose="00000500000000000000"/>
                <a:cs typeface="Dahka" panose="00000500000000000000"/>
                <a:sym typeface="Dahka" panose="00000500000000000000"/>
              </a:rPr>
              <a:t>I</a:t>
            </a:r>
            <a:r>
              <a:rPr lang="en-US" sz="2700" dirty="0" err="1">
                <a:solidFill>
                  <a:srgbClr val="00BF63"/>
                </a:solidFill>
                <a:latin typeface="Times New Roman" panose="02020603050405020304" pitchFamily="18" charset="0"/>
                <a:ea typeface="Dahka" panose="00000500000000000000"/>
                <a:cs typeface="Times New Roman" panose="02020603050405020304" pitchFamily="18" charset="0"/>
                <a:sym typeface="Dahka" panose="00000500000000000000"/>
              </a:rPr>
              <a:t>IoT</a:t>
            </a:r>
            <a:r>
              <a:rPr lang="en-US" sz="2700" dirty="0">
                <a:solidFill>
                  <a:srgbClr val="00BF63"/>
                </a:solidFill>
                <a:latin typeface="Times New Roman" panose="02020603050405020304" pitchFamily="18" charset="0"/>
                <a:ea typeface="Dahka" panose="00000500000000000000"/>
                <a:cs typeface="Times New Roman" panose="02020603050405020304" pitchFamily="18" charset="0"/>
                <a:sym typeface="Dahka" panose="00000500000000000000"/>
              </a:rPr>
              <a:t> </a:t>
            </a:r>
            <a:r>
              <a:rPr lang="en-US" sz="2700" dirty="0" err="1">
                <a:solidFill>
                  <a:srgbClr val="00BF63"/>
                </a:solidFill>
                <a:latin typeface="Times New Roman" panose="02020603050405020304" pitchFamily="18" charset="0"/>
                <a:ea typeface="Dahka" panose="00000500000000000000"/>
                <a:cs typeface="Times New Roman" panose="02020603050405020304" pitchFamily="18" charset="0"/>
                <a:sym typeface="Dahka" panose="00000500000000000000"/>
              </a:rPr>
              <a:t>Lab</a:t>
            </a:r>
            <a:r>
              <a:rPr lang="en-US" sz="2700" dirty="0" err="1">
                <a:solidFill>
                  <a:srgbClr val="00BF63"/>
                </a:solidFill>
                <a:latin typeface="Dahka" panose="00000500000000000000"/>
                <a:ea typeface="Dahka" panose="00000500000000000000"/>
                <a:cs typeface="Dahka" panose="00000500000000000000"/>
                <a:sym typeface="Dahka" panose="00000500000000000000"/>
              </a:rPr>
              <a:t>b</a:t>
            </a:r>
            <a:endParaRPr lang="en-US" sz="2700" dirty="0">
              <a:solidFill>
                <a:srgbClr val="00BF63"/>
              </a:solidFill>
              <a:latin typeface="Dahka" panose="00000500000000000000"/>
              <a:ea typeface="Dahka" panose="00000500000000000000"/>
              <a:cs typeface="Dahka" panose="00000500000000000000"/>
              <a:sym typeface="Dahka" panose="00000500000000000000"/>
            </a:endParaRPr>
          </a:p>
        </p:txBody>
      </p:sp>
      <p:sp>
        <p:nvSpPr>
          <p:cNvPr id="14" name="TextBox 14"/>
          <p:cNvSpPr txBox="1"/>
          <p:nvPr/>
        </p:nvSpPr>
        <p:spPr>
          <a:xfrm>
            <a:off x="-618752" y="1390802"/>
            <a:ext cx="6048000" cy="737189"/>
          </a:xfrm>
          <a:prstGeom prst="rect">
            <a:avLst/>
          </a:prstGeom>
        </p:spPr>
        <p:txBody>
          <a:bodyPr lIns="0" tIns="0" rIns="0" bIns="0" rtlCol="0" anchor="t">
            <a:spAutoFit/>
          </a:bodyPr>
          <a:lstStyle/>
          <a:p>
            <a:pPr algn="ctr">
              <a:lnSpc>
                <a:spcPts val="4930"/>
              </a:lnSpc>
            </a:pPr>
            <a:r>
              <a:rPr lang="en-US" sz="4695">
                <a:solidFill>
                  <a:srgbClr val="00BF63"/>
                </a:solidFill>
                <a:latin typeface="Bungee Shade"/>
                <a:ea typeface="Bungee Shade"/>
                <a:cs typeface="Bungee Shade"/>
                <a:sym typeface="Bungee Shade"/>
              </a:rPr>
              <a:t> CẢM BIẾN</a:t>
            </a:r>
          </a:p>
        </p:txBody>
      </p:sp>
      <p:sp>
        <p:nvSpPr>
          <p:cNvPr id="15" name="TextBox 15"/>
          <p:cNvSpPr txBox="1"/>
          <p:nvPr/>
        </p:nvSpPr>
        <p:spPr>
          <a:xfrm>
            <a:off x="64790" y="2533147"/>
            <a:ext cx="3713459" cy="1292662"/>
          </a:xfrm>
          <a:prstGeom prst="rect">
            <a:avLst/>
          </a:prstGeom>
        </p:spPr>
        <p:txBody>
          <a:bodyPr wrap="square" lIns="0" tIns="0" rIns="0" bIns="0" rtlCol="0" anchor="t">
            <a:spAutoFit/>
          </a:bodyPr>
          <a:lstStyle/>
          <a:p>
            <a:pPr algn="ctr">
              <a:spcBef>
                <a:spcPct val="0"/>
              </a:spcBef>
            </a:pPr>
            <a:r>
              <a:rPr lang="en-US" sz="2800" b="1">
                <a:solidFill>
                  <a:srgbClr val="00BF63"/>
                </a:solidFill>
                <a:effectLst>
                  <a:outerShdw blurRad="38100" dist="38100" dir="2700000" algn="tl">
                    <a:srgbClr val="000000">
                      <a:alpha val="43137"/>
                    </a:srgbClr>
                  </a:outerShdw>
                </a:effectLst>
                <a:latin typeface="Arial" panose="020B0604020202020204" pitchFamily="34" charset="0"/>
                <a:ea typeface="Canva Sans Bold"/>
                <a:cs typeface="Arial" panose="020B0604020202020204" pitchFamily="34" charset="0"/>
                <a:sym typeface="Canva Sans Bold"/>
              </a:rPr>
              <a:t>CẢM BIẾN </a:t>
            </a:r>
            <a:r>
              <a:rPr lang="en-US" sz="2800" b="1" dirty="0">
                <a:solidFill>
                  <a:srgbClr val="00BF63"/>
                </a:solidFill>
                <a:effectLst>
                  <a:outerShdw blurRad="38100" dist="38100" dir="2700000" algn="tl">
                    <a:srgbClr val="000000">
                      <a:alpha val="43137"/>
                    </a:srgbClr>
                  </a:outerShdw>
                </a:effectLst>
                <a:latin typeface="Arial" panose="020B0604020202020204" pitchFamily="34" charset="0"/>
                <a:ea typeface="Canva Sans Bold"/>
                <a:cs typeface="Arial" panose="020B0604020202020204" pitchFamily="34" charset="0"/>
                <a:sym typeface="Canva Sans Bold"/>
              </a:rPr>
              <a:t>ĐO CƯỜNG ĐỘ ÂM THANH </a:t>
            </a:r>
          </a:p>
        </p:txBody>
      </p:sp>
      <p:grpSp>
        <p:nvGrpSpPr>
          <p:cNvPr id="16" name="Group 16"/>
          <p:cNvGrpSpPr/>
          <p:nvPr/>
        </p:nvGrpSpPr>
        <p:grpSpPr>
          <a:xfrm>
            <a:off x="0" y="7821477"/>
            <a:ext cx="7560000" cy="1600255"/>
            <a:chOff x="0" y="0"/>
            <a:chExt cx="2709333" cy="573495"/>
          </a:xfrm>
        </p:grpSpPr>
        <p:sp>
          <p:nvSpPr>
            <p:cNvPr id="17" name="Freeform 17"/>
            <p:cNvSpPr/>
            <p:nvPr/>
          </p:nvSpPr>
          <p:spPr>
            <a:xfrm>
              <a:off x="0" y="0"/>
              <a:ext cx="2709333" cy="573495"/>
            </a:xfrm>
            <a:custGeom>
              <a:avLst/>
              <a:gdLst/>
              <a:ahLst/>
              <a:cxnLst/>
              <a:rect l="l" t="t" r="r" b="b"/>
              <a:pathLst>
                <a:path w="2709333" h="573495">
                  <a:moveTo>
                    <a:pt x="0" y="0"/>
                  </a:moveTo>
                  <a:lnTo>
                    <a:pt x="2709333" y="0"/>
                  </a:lnTo>
                  <a:lnTo>
                    <a:pt x="2709333" y="573495"/>
                  </a:lnTo>
                  <a:lnTo>
                    <a:pt x="0" y="573495"/>
                  </a:lnTo>
                  <a:close/>
                </a:path>
              </a:pathLst>
            </a:custGeom>
            <a:solidFill>
              <a:srgbClr val="00BF63"/>
            </a:solidFill>
          </p:spPr>
          <p:txBody>
            <a:bodyPr/>
            <a:lstStyle/>
            <a:p>
              <a:endParaRPr lang="en-US"/>
            </a:p>
          </p:txBody>
        </p:sp>
        <p:sp>
          <p:nvSpPr>
            <p:cNvPr id="18" name="TextBox 18"/>
            <p:cNvSpPr txBox="1"/>
            <p:nvPr/>
          </p:nvSpPr>
          <p:spPr>
            <a:xfrm>
              <a:off x="0" y="-28575"/>
              <a:ext cx="2709333" cy="602070"/>
            </a:xfrm>
            <a:prstGeom prst="rect">
              <a:avLst/>
            </a:prstGeom>
          </p:spPr>
          <p:txBody>
            <a:bodyPr lIns="50800" tIns="50800" rIns="50800" bIns="50800" rtlCol="0" anchor="ctr"/>
            <a:lstStyle/>
            <a:p>
              <a:pPr algn="ctr">
                <a:lnSpc>
                  <a:spcPts val="1960"/>
                </a:lnSpc>
                <a:spcBef>
                  <a:spcPct val="0"/>
                </a:spcBef>
              </a:pPr>
              <a:endParaRPr/>
            </a:p>
          </p:txBody>
        </p:sp>
      </p:grpSp>
      <p:sp>
        <p:nvSpPr>
          <p:cNvPr id="19" name="Freeform 10"/>
          <p:cNvSpPr/>
          <p:nvPr/>
        </p:nvSpPr>
        <p:spPr>
          <a:xfrm>
            <a:off x="163096" y="3893001"/>
            <a:ext cx="2494260" cy="3130111"/>
          </a:xfrm>
          <a:custGeom>
            <a:avLst/>
            <a:gdLst/>
            <a:ahLst/>
            <a:cxnLst/>
            <a:rect l="l" t="t" r="r" b="b"/>
            <a:pathLst>
              <a:path w="3119272" h="3130111">
                <a:moveTo>
                  <a:pt x="0" y="0"/>
                </a:moveTo>
                <a:lnTo>
                  <a:pt x="3119273" y="0"/>
                </a:lnTo>
                <a:lnTo>
                  <a:pt x="3119273" y="3130111"/>
                </a:lnTo>
                <a:lnTo>
                  <a:pt x="0" y="3130111"/>
                </a:lnTo>
                <a:lnTo>
                  <a:pt x="0" y="0"/>
                </a:lnTo>
                <a:close/>
              </a:path>
            </a:pathLst>
          </a:custGeom>
          <a:blipFill>
            <a:blip r:embed="rId6"/>
            <a:stretch>
              <a:fillRect l="-47036" r="-95440"/>
            </a:stretch>
          </a:blipFill>
        </p:spPr>
        <p:txBody>
          <a:bodyPr/>
          <a:lstStyle/>
          <a:p>
            <a:endParaRPr 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7560000" cy="327375"/>
            <a:chOff x="0" y="0"/>
            <a:chExt cx="2709333" cy="117324"/>
          </a:xfrm>
        </p:grpSpPr>
        <p:sp>
          <p:nvSpPr>
            <p:cNvPr id="3" name="Freeform 3"/>
            <p:cNvSpPr/>
            <p:nvPr/>
          </p:nvSpPr>
          <p:spPr>
            <a:xfrm>
              <a:off x="0" y="0"/>
              <a:ext cx="2709333" cy="117324"/>
            </a:xfrm>
            <a:custGeom>
              <a:avLst/>
              <a:gdLst/>
              <a:ahLst/>
              <a:cxnLst/>
              <a:rect l="l" t="t" r="r" b="b"/>
              <a:pathLst>
                <a:path w="2709333" h="117324">
                  <a:moveTo>
                    <a:pt x="0" y="0"/>
                  </a:moveTo>
                  <a:lnTo>
                    <a:pt x="2709333" y="0"/>
                  </a:lnTo>
                  <a:lnTo>
                    <a:pt x="2709333" y="117324"/>
                  </a:lnTo>
                  <a:lnTo>
                    <a:pt x="0" y="117324"/>
                  </a:lnTo>
                  <a:close/>
                </a:path>
              </a:pathLst>
            </a:custGeom>
            <a:solidFill>
              <a:srgbClr val="00BF63"/>
            </a:solidFill>
          </p:spPr>
          <p:txBody>
            <a:bodyPr/>
            <a:lstStyle/>
            <a:p>
              <a:endParaRPr lang="en-US"/>
            </a:p>
          </p:txBody>
        </p:sp>
        <p:sp>
          <p:nvSpPr>
            <p:cNvPr id="4" name="TextBox 4"/>
            <p:cNvSpPr txBox="1"/>
            <p:nvPr/>
          </p:nvSpPr>
          <p:spPr>
            <a:xfrm>
              <a:off x="0" y="-28575"/>
              <a:ext cx="2709333" cy="145899"/>
            </a:xfrm>
            <a:prstGeom prst="rect">
              <a:avLst/>
            </a:prstGeom>
          </p:spPr>
          <p:txBody>
            <a:bodyPr lIns="50800" tIns="50800" rIns="50800" bIns="50800" rtlCol="0" anchor="ctr"/>
            <a:lstStyle/>
            <a:p>
              <a:pPr algn="ctr">
                <a:lnSpc>
                  <a:spcPts val="1960"/>
                </a:lnSpc>
                <a:spcBef>
                  <a:spcPct val="0"/>
                </a:spcBef>
              </a:pPr>
              <a:endParaRPr/>
            </a:p>
          </p:txBody>
        </p:sp>
      </p:grpSp>
      <p:grpSp>
        <p:nvGrpSpPr>
          <p:cNvPr id="5" name="Group 5"/>
          <p:cNvGrpSpPr/>
          <p:nvPr/>
        </p:nvGrpSpPr>
        <p:grpSpPr>
          <a:xfrm>
            <a:off x="0" y="10374150"/>
            <a:ext cx="7560000" cy="327375"/>
            <a:chOff x="0" y="0"/>
            <a:chExt cx="2709333" cy="117324"/>
          </a:xfrm>
        </p:grpSpPr>
        <p:sp>
          <p:nvSpPr>
            <p:cNvPr id="6" name="Freeform 6"/>
            <p:cNvSpPr/>
            <p:nvPr/>
          </p:nvSpPr>
          <p:spPr>
            <a:xfrm>
              <a:off x="0" y="0"/>
              <a:ext cx="2709333" cy="117324"/>
            </a:xfrm>
            <a:custGeom>
              <a:avLst/>
              <a:gdLst/>
              <a:ahLst/>
              <a:cxnLst/>
              <a:rect l="l" t="t" r="r" b="b"/>
              <a:pathLst>
                <a:path w="2709333" h="117324">
                  <a:moveTo>
                    <a:pt x="0" y="0"/>
                  </a:moveTo>
                  <a:lnTo>
                    <a:pt x="2709333" y="0"/>
                  </a:lnTo>
                  <a:lnTo>
                    <a:pt x="2709333" y="117324"/>
                  </a:lnTo>
                  <a:lnTo>
                    <a:pt x="0" y="117324"/>
                  </a:lnTo>
                  <a:close/>
                </a:path>
              </a:pathLst>
            </a:custGeom>
            <a:solidFill>
              <a:srgbClr val="00BF63"/>
            </a:solidFill>
          </p:spPr>
          <p:txBody>
            <a:bodyPr/>
            <a:lstStyle/>
            <a:p>
              <a:endParaRPr lang="en-US"/>
            </a:p>
          </p:txBody>
        </p:sp>
        <p:sp>
          <p:nvSpPr>
            <p:cNvPr id="7" name="TextBox 7"/>
            <p:cNvSpPr txBox="1"/>
            <p:nvPr/>
          </p:nvSpPr>
          <p:spPr>
            <a:xfrm>
              <a:off x="0" y="-28575"/>
              <a:ext cx="2709333" cy="145899"/>
            </a:xfrm>
            <a:prstGeom prst="rect">
              <a:avLst/>
            </a:prstGeom>
          </p:spPr>
          <p:txBody>
            <a:bodyPr lIns="50800" tIns="50800" rIns="50800" bIns="50800" rtlCol="0" anchor="ctr"/>
            <a:lstStyle/>
            <a:p>
              <a:pPr algn="ctr">
                <a:lnSpc>
                  <a:spcPts val="1960"/>
                </a:lnSpc>
                <a:spcBef>
                  <a:spcPct val="0"/>
                </a:spcBef>
              </a:pPr>
              <a:endParaRPr/>
            </a:p>
          </p:txBody>
        </p:sp>
      </p:grpSp>
      <p:sp>
        <p:nvSpPr>
          <p:cNvPr id="8" name="Freeform 8"/>
          <p:cNvSpPr/>
          <p:nvPr/>
        </p:nvSpPr>
        <p:spPr>
          <a:xfrm>
            <a:off x="391801" y="398072"/>
            <a:ext cx="728397" cy="591988"/>
          </a:xfrm>
          <a:custGeom>
            <a:avLst/>
            <a:gdLst/>
            <a:ahLst/>
            <a:cxnLst/>
            <a:rect l="l" t="t" r="r" b="b"/>
            <a:pathLst>
              <a:path w="728397" h="591988">
                <a:moveTo>
                  <a:pt x="0" y="0"/>
                </a:moveTo>
                <a:lnTo>
                  <a:pt x="728397" y="0"/>
                </a:lnTo>
                <a:lnTo>
                  <a:pt x="728397" y="591987"/>
                </a:lnTo>
                <a:lnTo>
                  <a:pt x="0" y="59198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9" name="Freeform 9"/>
          <p:cNvSpPr/>
          <p:nvPr/>
        </p:nvSpPr>
        <p:spPr>
          <a:xfrm>
            <a:off x="5608540" y="41313"/>
            <a:ext cx="1951460" cy="1774055"/>
          </a:xfrm>
          <a:custGeom>
            <a:avLst/>
            <a:gdLst/>
            <a:ahLst/>
            <a:cxnLst/>
            <a:rect l="l" t="t" r="r" b="b"/>
            <a:pathLst>
              <a:path w="1951460" h="1774055">
                <a:moveTo>
                  <a:pt x="0" y="0"/>
                </a:moveTo>
                <a:lnTo>
                  <a:pt x="1951460" y="0"/>
                </a:lnTo>
                <a:lnTo>
                  <a:pt x="1951460" y="1774054"/>
                </a:lnTo>
                <a:lnTo>
                  <a:pt x="0" y="1774054"/>
                </a:lnTo>
                <a:lnTo>
                  <a:pt x="0" y="0"/>
                </a:lnTo>
                <a:close/>
              </a:path>
            </a:pathLst>
          </a:custGeom>
          <a:blipFill>
            <a:blip r:embed="rId4"/>
            <a:stretch>
              <a:fillRect/>
            </a:stretch>
          </a:blipFill>
        </p:spPr>
        <p:txBody>
          <a:bodyPr/>
          <a:lstStyle/>
          <a:p>
            <a:endParaRPr lang="en-US"/>
          </a:p>
        </p:txBody>
      </p:sp>
      <p:sp>
        <p:nvSpPr>
          <p:cNvPr id="10" name="Freeform 10"/>
          <p:cNvSpPr/>
          <p:nvPr/>
        </p:nvSpPr>
        <p:spPr>
          <a:xfrm>
            <a:off x="3020044" y="2571247"/>
            <a:ext cx="4539956" cy="2425141"/>
          </a:xfrm>
          <a:custGeom>
            <a:avLst/>
            <a:gdLst/>
            <a:ahLst/>
            <a:cxnLst/>
            <a:rect l="l" t="t" r="r" b="b"/>
            <a:pathLst>
              <a:path w="4539956" h="2425141">
                <a:moveTo>
                  <a:pt x="0" y="0"/>
                </a:moveTo>
                <a:lnTo>
                  <a:pt x="4539956" y="0"/>
                </a:lnTo>
                <a:lnTo>
                  <a:pt x="4539956" y="2425141"/>
                </a:lnTo>
                <a:lnTo>
                  <a:pt x="0" y="2425141"/>
                </a:lnTo>
                <a:lnTo>
                  <a:pt x="0" y="0"/>
                </a:lnTo>
                <a:close/>
              </a:path>
            </a:pathLst>
          </a:custGeom>
          <a:blipFill>
            <a:blip r:embed="rId5"/>
            <a:stretch>
              <a:fillRect/>
            </a:stretch>
          </a:blipFill>
        </p:spPr>
        <p:txBody>
          <a:bodyPr/>
          <a:lstStyle/>
          <a:p>
            <a:endParaRPr lang="en-US"/>
          </a:p>
        </p:txBody>
      </p:sp>
      <p:sp>
        <p:nvSpPr>
          <p:cNvPr id="12" name="TextBox 12"/>
          <p:cNvSpPr txBox="1"/>
          <p:nvPr/>
        </p:nvSpPr>
        <p:spPr>
          <a:xfrm>
            <a:off x="756000" y="9655330"/>
            <a:ext cx="1901356" cy="280670"/>
          </a:xfrm>
          <a:prstGeom prst="rect">
            <a:avLst/>
          </a:prstGeom>
        </p:spPr>
        <p:txBody>
          <a:bodyPr lIns="0" tIns="0" rIns="0" bIns="0" rtlCol="0" anchor="t">
            <a:spAutoFit/>
          </a:bodyPr>
          <a:lstStyle/>
          <a:p>
            <a:pPr algn="l">
              <a:lnSpc>
                <a:spcPts val="2380"/>
              </a:lnSpc>
            </a:pPr>
            <a:r>
              <a:rPr lang="en-US" sz="1700">
                <a:solidFill>
                  <a:srgbClr val="00BF63"/>
                </a:solidFill>
                <a:latin typeface="Montserrat Classic" panose="00000500000000000000"/>
                <a:ea typeface="Montserrat Classic" panose="00000500000000000000"/>
                <a:cs typeface="Montserrat Classic" panose="00000500000000000000"/>
                <a:sym typeface="Montserrat Classic" panose="00000500000000000000"/>
              </a:rPr>
              <a:t>Page 14</a:t>
            </a:r>
          </a:p>
        </p:txBody>
      </p:sp>
      <p:sp>
        <p:nvSpPr>
          <p:cNvPr id="13" name="TextBox 13"/>
          <p:cNvSpPr txBox="1"/>
          <p:nvPr/>
        </p:nvSpPr>
        <p:spPr>
          <a:xfrm>
            <a:off x="916323" y="509357"/>
            <a:ext cx="1901356" cy="469359"/>
          </a:xfrm>
          <a:prstGeom prst="rect">
            <a:avLst/>
          </a:prstGeom>
        </p:spPr>
        <p:txBody>
          <a:bodyPr lIns="0" tIns="0" rIns="0" bIns="0" rtlCol="0" anchor="t">
            <a:spAutoFit/>
          </a:bodyPr>
          <a:lstStyle/>
          <a:p>
            <a:pPr algn="l">
              <a:lnSpc>
                <a:spcPts val="3780"/>
              </a:lnSpc>
            </a:pPr>
            <a:r>
              <a:rPr lang="en-US" sz="2700" dirty="0" err="1">
                <a:solidFill>
                  <a:srgbClr val="00BF63"/>
                </a:solidFill>
                <a:latin typeface="Dahka" panose="00000500000000000000"/>
                <a:ea typeface="Dahka" panose="00000500000000000000"/>
                <a:cs typeface="Dahka" panose="00000500000000000000"/>
                <a:sym typeface="Dahka" panose="00000500000000000000"/>
              </a:rPr>
              <a:t>Io</a:t>
            </a:r>
            <a:r>
              <a:rPr lang="en-US" sz="2700" dirty="0" err="1">
                <a:solidFill>
                  <a:srgbClr val="00BF63"/>
                </a:solidFill>
                <a:latin typeface="Times New Roman" panose="02020603050405020304" pitchFamily="18" charset="0"/>
                <a:ea typeface="Dahka" panose="00000500000000000000"/>
                <a:cs typeface="Times New Roman" panose="02020603050405020304" pitchFamily="18" charset="0"/>
                <a:sym typeface="Dahka" panose="00000500000000000000"/>
              </a:rPr>
              <a:t>IoT</a:t>
            </a:r>
            <a:r>
              <a:rPr lang="en-US" sz="2700" dirty="0">
                <a:solidFill>
                  <a:srgbClr val="00BF63"/>
                </a:solidFill>
                <a:latin typeface="Times New Roman" panose="02020603050405020304" pitchFamily="18" charset="0"/>
                <a:ea typeface="Dahka" panose="00000500000000000000"/>
                <a:cs typeface="Times New Roman" panose="02020603050405020304" pitchFamily="18" charset="0"/>
                <a:sym typeface="Dahka" panose="00000500000000000000"/>
              </a:rPr>
              <a:t> Lab</a:t>
            </a:r>
          </a:p>
        </p:txBody>
      </p:sp>
      <p:sp>
        <p:nvSpPr>
          <p:cNvPr id="14" name="TextBox 14"/>
          <p:cNvSpPr txBox="1"/>
          <p:nvPr/>
        </p:nvSpPr>
        <p:spPr>
          <a:xfrm>
            <a:off x="-177446" y="1299136"/>
            <a:ext cx="6048000" cy="737189"/>
          </a:xfrm>
          <a:prstGeom prst="rect">
            <a:avLst/>
          </a:prstGeom>
        </p:spPr>
        <p:txBody>
          <a:bodyPr lIns="0" tIns="0" rIns="0" bIns="0" rtlCol="0" anchor="t">
            <a:spAutoFit/>
          </a:bodyPr>
          <a:lstStyle/>
          <a:p>
            <a:pPr algn="ctr">
              <a:lnSpc>
                <a:spcPts val="4930"/>
              </a:lnSpc>
            </a:pPr>
            <a:r>
              <a:rPr lang="en-US" sz="4695">
                <a:solidFill>
                  <a:srgbClr val="00BF63"/>
                </a:solidFill>
                <a:latin typeface="Bungee Shade"/>
                <a:ea typeface="Bungee Shade"/>
                <a:cs typeface="Bungee Shade"/>
                <a:sym typeface="Bungee Shade"/>
              </a:rPr>
              <a:t> CẢM BIẾN</a:t>
            </a:r>
          </a:p>
        </p:txBody>
      </p:sp>
      <p:sp>
        <p:nvSpPr>
          <p:cNvPr id="15" name="TextBox 15"/>
          <p:cNvSpPr txBox="1"/>
          <p:nvPr/>
        </p:nvSpPr>
        <p:spPr>
          <a:xfrm>
            <a:off x="191844" y="2724180"/>
            <a:ext cx="3283774" cy="692497"/>
          </a:xfrm>
          <a:prstGeom prst="rect">
            <a:avLst/>
          </a:prstGeom>
        </p:spPr>
        <p:txBody>
          <a:bodyPr lIns="0" tIns="0" rIns="0" bIns="0" rtlCol="0" anchor="t">
            <a:spAutoFit/>
          </a:bodyPr>
          <a:lstStyle/>
          <a:p>
            <a:pPr algn="ctr">
              <a:lnSpc>
                <a:spcPts val="2660"/>
              </a:lnSpc>
              <a:spcBef>
                <a:spcPct val="0"/>
              </a:spcBef>
            </a:pPr>
            <a:r>
              <a:rPr lang="en-US" sz="2800" b="1" dirty="0">
                <a:solidFill>
                  <a:srgbClr val="00BF63"/>
                </a:solidFill>
                <a:effectLst>
                  <a:outerShdw blurRad="38100" dist="38100" dir="2700000" algn="tl">
                    <a:srgbClr val="000000">
                      <a:alpha val="43137"/>
                    </a:srgbClr>
                  </a:outerShdw>
                </a:effectLst>
                <a:latin typeface="Times New Roman" panose="02020603050405020304" pitchFamily="18" charset="0"/>
                <a:ea typeface="Canva Sans Bold"/>
                <a:cs typeface="Times New Roman" panose="02020603050405020304" pitchFamily="18" charset="0"/>
                <a:sym typeface="Canva Sans Bold"/>
              </a:rPr>
              <a:t>CẢM BIẾN ĐO NỒNG ĐỘ CO2</a:t>
            </a:r>
          </a:p>
        </p:txBody>
      </p:sp>
      <p:sp>
        <p:nvSpPr>
          <p:cNvPr id="16" name="TextBox 16"/>
          <p:cNvSpPr txBox="1"/>
          <p:nvPr/>
        </p:nvSpPr>
        <p:spPr>
          <a:xfrm>
            <a:off x="64791" y="4996388"/>
            <a:ext cx="3283774" cy="387094"/>
          </a:xfrm>
          <a:prstGeom prst="rect">
            <a:avLst/>
          </a:prstGeom>
        </p:spPr>
        <p:txBody>
          <a:bodyPr lIns="0" tIns="0" rIns="0" bIns="0" rtlCol="0" anchor="t">
            <a:spAutoFit/>
          </a:bodyPr>
          <a:lstStyle/>
          <a:p>
            <a:pPr algn="ctr">
              <a:lnSpc>
                <a:spcPts val="3360"/>
              </a:lnSpc>
              <a:spcBef>
                <a:spcPct val="0"/>
              </a:spcBef>
            </a:pPr>
            <a:r>
              <a:rPr lang="en-US" sz="2000" b="1" dirty="0">
                <a:solidFill>
                  <a:srgbClr val="00BF63"/>
                </a:solidFill>
                <a:effectLst>
                  <a:outerShdw blurRad="38100" dist="38100" dir="2700000" algn="tl">
                    <a:srgbClr val="000000">
                      <a:alpha val="43137"/>
                    </a:srgbClr>
                  </a:outerShdw>
                </a:effectLst>
                <a:latin typeface="Times New Roman" panose="02020603050405020304" pitchFamily="18" charset="0"/>
                <a:ea typeface="Canva Sans Bold"/>
                <a:cs typeface="Times New Roman" panose="02020603050405020304" pitchFamily="18" charset="0"/>
                <a:sym typeface="Canva Sans Bold"/>
              </a:rPr>
              <a:t>THÔNG SỐ KỸ THUẬT</a:t>
            </a:r>
          </a:p>
        </p:txBody>
      </p:sp>
      <p:graphicFrame>
        <p:nvGraphicFramePr>
          <p:cNvPr id="17" name="Table 16"/>
          <p:cNvGraphicFramePr>
            <a:graphicFrameLocks noGrp="1"/>
          </p:cNvGraphicFramePr>
          <p:nvPr/>
        </p:nvGraphicFramePr>
        <p:xfrm>
          <a:off x="678664" y="5621706"/>
          <a:ext cx="6299986" cy="3772555"/>
        </p:xfrm>
        <a:graphic>
          <a:graphicData uri="http://schemas.openxmlformats.org/drawingml/2006/table">
            <a:tbl>
              <a:tblPr bandRow="1">
                <a:tableStyleId>{5C22544A-7EE6-4342-B048-85BDC9FD1C3A}</a:tableStyleId>
              </a:tblPr>
              <a:tblGrid>
                <a:gridCol w="2344765">
                  <a:extLst>
                    <a:ext uri="{9D8B030D-6E8A-4147-A177-3AD203B41FA5}">
                      <a16:colId xmlns:a16="http://schemas.microsoft.com/office/drawing/2014/main" val="20000"/>
                    </a:ext>
                  </a:extLst>
                </a:gridCol>
                <a:gridCol w="2656514">
                  <a:extLst>
                    <a:ext uri="{9D8B030D-6E8A-4147-A177-3AD203B41FA5}">
                      <a16:colId xmlns:a16="http://schemas.microsoft.com/office/drawing/2014/main" val="20001"/>
                    </a:ext>
                  </a:extLst>
                </a:gridCol>
                <a:gridCol w="1298707">
                  <a:extLst>
                    <a:ext uri="{9D8B030D-6E8A-4147-A177-3AD203B41FA5}">
                      <a16:colId xmlns:a16="http://schemas.microsoft.com/office/drawing/2014/main" val="20002"/>
                    </a:ext>
                  </a:extLst>
                </a:gridCol>
              </a:tblGrid>
              <a:tr h="338855">
                <a:tc>
                  <a:txBody>
                    <a:bodyPr/>
                    <a:lstStyle/>
                    <a:p>
                      <a:pPr algn="ctr">
                        <a:lnSpc>
                          <a:spcPct val="115000"/>
                        </a:lnSpc>
                      </a:pPr>
                      <a:r>
                        <a:rPr lang="vi-VN" sz="1500" b="1">
                          <a:effectLst/>
                        </a:rPr>
                        <a:t>Tham số kỹ thuật</a:t>
                      </a:r>
                      <a:endParaRPr lang="en-ID" sz="1500" b="1">
                        <a:effectLst/>
                        <a:latin typeface="Arial" panose="020B0604020202020204" pitchFamily="34" charset="0"/>
                        <a:ea typeface="Arial" panose="020B0604020202020204" pitchFamily="34" charset="0"/>
                      </a:endParaRPr>
                    </a:p>
                  </a:txBody>
                  <a:tcPr marL="68580" marR="68580" marT="0" marB="0">
                    <a:solidFill>
                      <a:schemeClr val="accent3">
                        <a:lumMod val="40000"/>
                        <a:lumOff val="60000"/>
                      </a:schemeClr>
                    </a:solidFill>
                  </a:tcPr>
                </a:tc>
                <a:tc>
                  <a:txBody>
                    <a:bodyPr/>
                    <a:lstStyle/>
                    <a:p>
                      <a:pPr algn="ctr">
                        <a:lnSpc>
                          <a:spcPct val="115000"/>
                        </a:lnSpc>
                      </a:pPr>
                      <a:r>
                        <a:rPr lang="vi-VN" sz="1500" b="1">
                          <a:effectLst/>
                        </a:rPr>
                        <a:t>Giá trị</a:t>
                      </a:r>
                      <a:endParaRPr lang="en-ID" sz="1500" b="1">
                        <a:effectLst/>
                        <a:latin typeface="Arial" panose="020B0604020202020204" pitchFamily="34" charset="0"/>
                        <a:ea typeface="Arial" panose="020B0604020202020204" pitchFamily="34" charset="0"/>
                      </a:endParaRPr>
                    </a:p>
                  </a:txBody>
                  <a:tcPr marL="68580" marR="68580" marT="0" marB="0">
                    <a:solidFill>
                      <a:schemeClr val="accent3">
                        <a:lumMod val="40000"/>
                        <a:lumOff val="60000"/>
                      </a:schemeClr>
                    </a:solidFill>
                  </a:tcPr>
                </a:tc>
                <a:tc>
                  <a:txBody>
                    <a:bodyPr/>
                    <a:lstStyle/>
                    <a:p>
                      <a:pPr algn="ctr">
                        <a:lnSpc>
                          <a:spcPct val="115000"/>
                        </a:lnSpc>
                      </a:pPr>
                      <a:r>
                        <a:rPr lang="en-US" sz="1500" b="1">
                          <a:effectLst/>
                        </a:rPr>
                        <a:t>Đ</a:t>
                      </a:r>
                      <a:r>
                        <a:rPr lang="vi-VN" sz="1500" b="1">
                          <a:effectLst/>
                        </a:rPr>
                        <a:t>ơn vị</a:t>
                      </a:r>
                      <a:endParaRPr lang="en-ID" sz="1500" b="1">
                        <a:effectLst/>
                        <a:latin typeface="Arial" panose="020B0604020202020204" pitchFamily="34" charset="0"/>
                        <a:ea typeface="Arial" panose="020B0604020202020204" pitchFamily="34" charset="0"/>
                      </a:endParaRPr>
                    </a:p>
                  </a:txBody>
                  <a:tcPr marL="68580" marR="68580" marT="0" marB="0">
                    <a:solidFill>
                      <a:schemeClr val="accent3">
                        <a:lumMod val="40000"/>
                        <a:lumOff val="60000"/>
                      </a:schemeClr>
                    </a:solidFill>
                  </a:tcPr>
                </a:tc>
                <a:extLst>
                  <a:ext uri="{0D108BD9-81ED-4DB2-BD59-A6C34878D82A}">
                    <a16:rowId xmlns:a16="http://schemas.microsoft.com/office/drawing/2014/main" val="10000"/>
                  </a:ext>
                </a:extLst>
              </a:tr>
              <a:tr h="238922">
                <a:tc>
                  <a:txBody>
                    <a:bodyPr/>
                    <a:lstStyle/>
                    <a:p>
                      <a:pPr algn="ctr">
                        <a:lnSpc>
                          <a:spcPct val="115000"/>
                        </a:lnSpc>
                      </a:pPr>
                      <a:r>
                        <a:rPr lang="vi-VN" sz="1300">
                          <a:effectLst/>
                        </a:rPr>
                        <a:t>Điện áp hoạt động</a:t>
                      </a:r>
                      <a:endParaRPr lang="en-ID" sz="1100">
                        <a:effectLst/>
                        <a:latin typeface="Arial" panose="020B0604020202020204" pitchFamily="34" charset="0"/>
                        <a:ea typeface="Arial" panose="020B0604020202020204" pitchFamily="34" charset="0"/>
                      </a:endParaRPr>
                    </a:p>
                  </a:txBody>
                  <a:tcPr marL="68580" marR="68580" marT="0" marB="0"/>
                </a:tc>
                <a:tc>
                  <a:txBody>
                    <a:bodyPr/>
                    <a:lstStyle/>
                    <a:p>
                      <a:pPr algn="ctr">
                        <a:lnSpc>
                          <a:spcPct val="115000"/>
                        </a:lnSpc>
                      </a:pPr>
                      <a:r>
                        <a:rPr lang="vi-VN" sz="1300">
                          <a:effectLst/>
                        </a:rPr>
                        <a:t>4.5 ~ 5.5</a:t>
                      </a:r>
                      <a:endParaRPr lang="en-ID" sz="1100">
                        <a:effectLst/>
                        <a:latin typeface="Arial" panose="020B0604020202020204" pitchFamily="34" charset="0"/>
                        <a:ea typeface="Arial" panose="020B0604020202020204" pitchFamily="34" charset="0"/>
                      </a:endParaRPr>
                    </a:p>
                  </a:txBody>
                  <a:tcPr marL="68580" marR="68580" marT="0" marB="0"/>
                </a:tc>
                <a:tc>
                  <a:txBody>
                    <a:bodyPr/>
                    <a:lstStyle/>
                    <a:p>
                      <a:pPr algn="ctr">
                        <a:lnSpc>
                          <a:spcPct val="115000"/>
                        </a:lnSpc>
                      </a:pPr>
                      <a:r>
                        <a:rPr lang="vi-VN" sz="1300">
                          <a:effectLst/>
                        </a:rPr>
                        <a:t>V</a:t>
                      </a:r>
                      <a:endParaRPr lang="en-ID" sz="1100">
                        <a:effectLst/>
                        <a:latin typeface="Arial" panose="020B0604020202020204" pitchFamily="34" charset="0"/>
                        <a:ea typeface="Arial" panose="020B0604020202020204" pitchFamily="34" charset="0"/>
                      </a:endParaRPr>
                    </a:p>
                  </a:txBody>
                  <a:tcPr marL="68580" marR="68580" marT="0" marB="0"/>
                </a:tc>
                <a:extLst>
                  <a:ext uri="{0D108BD9-81ED-4DB2-BD59-A6C34878D82A}">
                    <a16:rowId xmlns:a16="http://schemas.microsoft.com/office/drawing/2014/main" val="10001"/>
                  </a:ext>
                </a:extLst>
              </a:tr>
              <a:tr h="500042">
                <a:tc>
                  <a:txBody>
                    <a:bodyPr/>
                    <a:lstStyle/>
                    <a:p>
                      <a:pPr algn="ctr">
                        <a:lnSpc>
                          <a:spcPct val="115000"/>
                        </a:lnSpc>
                      </a:pPr>
                      <a:r>
                        <a:rPr lang="vi-VN" sz="1300">
                          <a:effectLst/>
                        </a:rPr>
                        <a:t>Dải nhiệt độ hoạt động</a:t>
                      </a:r>
                      <a:endParaRPr lang="en-ID" sz="1100">
                        <a:effectLst/>
                        <a:latin typeface="Arial" panose="020B0604020202020204" pitchFamily="34" charset="0"/>
                        <a:ea typeface="Arial" panose="020B0604020202020204" pitchFamily="34" charset="0"/>
                      </a:endParaRPr>
                    </a:p>
                  </a:txBody>
                  <a:tcPr marL="68580" marR="68580" marT="0" marB="0"/>
                </a:tc>
                <a:tc>
                  <a:txBody>
                    <a:bodyPr/>
                    <a:lstStyle/>
                    <a:p>
                      <a:pPr algn="ctr">
                        <a:lnSpc>
                          <a:spcPct val="115000"/>
                        </a:lnSpc>
                      </a:pPr>
                      <a:r>
                        <a:rPr lang="vi-VN" sz="1300">
                          <a:effectLst/>
                        </a:rPr>
                        <a:t>0 ~ 50</a:t>
                      </a:r>
                      <a:endParaRPr lang="en-ID" sz="1100">
                        <a:effectLst/>
                        <a:latin typeface="Arial" panose="020B0604020202020204" pitchFamily="34" charset="0"/>
                        <a:ea typeface="Arial" panose="020B0604020202020204" pitchFamily="34" charset="0"/>
                      </a:endParaRPr>
                    </a:p>
                  </a:txBody>
                  <a:tcPr marL="68580" marR="68580" marT="0" marB="0"/>
                </a:tc>
                <a:tc>
                  <a:txBody>
                    <a:bodyPr/>
                    <a:lstStyle/>
                    <a:p>
                      <a:pPr algn="ctr">
                        <a:lnSpc>
                          <a:spcPct val="115000"/>
                        </a:lnSpc>
                      </a:pPr>
                      <a:r>
                        <a:rPr lang="vi-VN" sz="1300">
                          <a:effectLst/>
                        </a:rPr>
                        <a:t>°C</a:t>
                      </a:r>
                      <a:endParaRPr lang="en-ID" sz="1100">
                        <a:effectLst/>
                        <a:latin typeface="Arial" panose="020B0604020202020204" pitchFamily="34" charset="0"/>
                        <a:ea typeface="Arial" panose="020B0604020202020204" pitchFamily="34" charset="0"/>
                      </a:endParaRPr>
                    </a:p>
                  </a:txBody>
                  <a:tcPr marL="68580" marR="68580" marT="0" marB="0"/>
                </a:tc>
                <a:extLst>
                  <a:ext uri="{0D108BD9-81ED-4DB2-BD59-A6C34878D82A}">
                    <a16:rowId xmlns:a16="http://schemas.microsoft.com/office/drawing/2014/main" val="10002"/>
                  </a:ext>
                </a:extLst>
              </a:tr>
              <a:tr h="500042">
                <a:tc>
                  <a:txBody>
                    <a:bodyPr/>
                    <a:lstStyle/>
                    <a:p>
                      <a:pPr algn="ctr">
                        <a:lnSpc>
                          <a:spcPct val="115000"/>
                        </a:lnSpc>
                      </a:pPr>
                      <a:r>
                        <a:rPr lang="vi-VN" sz="1300">
                          <a:effectLst/>
                        </a:rPr>
                        <a:t>Dải độ ẩm hoạt động</a:t>
                      </a:r>
                      <a:endParaRPr lang="en-ID" sz="1100">
                        <a:effectLst/>
                        <a:latin typeface="Arial" panose="020B0604020202020204" pitchFamily="34" charset="0"/>
                        <a:ea typeface="Arial" panose="020B0604020202020204" pitchFamily="34" charset="0"/>
                      </a:endParaRPr>
                    </a:p>
                  </a:txBody>
                  <a:tcPr marL="68580" marR="68580" marT="0" marB="0"/>
                </a:tc>
                <a:tc>
                  <a:txBody>
                    <a:bodyPr/>
                    <a:lstStyle/>
                    <a:p>
                      <a:pPr algn="ctr">
                        <a:lnSpc>
                          <a:spcPct val="115000"/>
                        </a:lnSpc>
                      </a:pPr>
                      <a:r>
                        <a:rPr lang="vi-VN" sz="1300">
                          <a:effectLst/>
                        </a:rPr>
                        <a:t>0~95</a:t>
                      </a:r>
                      <a:endParaRPr lang="en-ID" sz="1100">
                        <a:effectLst/>
                        <a:latin typeface="Arial" panose="020B0604020202020204" pitchFamily="34" charset="0"/>
                        <a:ea typeface="Arial" panose="020B0604020202020204" pitchFamily="34" charset="0"/>
                      </a:endParaRPr>
                    </a:p>
                  </a:txBody>
                  <a:tcPr marL="68580" marR="68580" marT="0" marB="0"/>
                </a:tc>
                <a:tc>
                  <a:txBody>
                    <a:bodyPr/>
                    <a:lstStyle/>
                    <a:p>
                      <a:pPr algn="ctr">
                        <a:lnSpc>
                          <a:spcPct val="115000"/>
                        </a:lnSpc>
                      </a:pPr>
                      <a:r>
                        <a:rPr lang="vi-VN" sz="1300">
                          <a:effectLst/>
                        </a:rPr>
                        <a:t>%RH </a:t>
                      </a:r>
                      <a:endParaRPr lang="en-ID" sz="1100">
                        <a:effectLst/>
                        <a:latin typeface="Arial" panose="020B0604020202020204" pitchFamily="34" charset="0"/>
                        <a:ea typeface="Arial" panose="020B0604020202020204" pitchFamily="34" charset="0"/>
                      </a:endParaRPr>
                    </a:p>
                  </a:txBody>
                  <a:tcPr marL="68580" marR="68580" marT="0" marB="0"/>
                </a:tc>
                <a:extLst>
                  <a:ext uri="{0D108BD9-81ED-4DB2-BD59-A6C34878D82A}">
                    <a16:rowId xmlns:a16="http://schemas.microsoft.com/office/drawing/2014/main" val="10003"/>
                  </a:ext>
                </a:extLst>
              </a:tr>
              <a:tr h="500042">
                <a:tc>
                  <a:txBody>
                    <a:bodyPr/>
                    <a:lstStyle/>
                    <a:p>
                      <a:pPr algn="ctr">
                        <a:lnSpc>
                          <a:spcPct val="115000"/>
                        </a:lnSpc>
                      </a:pPr>
                      <a:r>
                        <a:rPr lang="vi-VN" sz="1300">
                          <a:effectLst/>
                        </a:rPr>
                        <a:t>Thời gian làm nóng trước khi hoạt động</a:t>
                      </a:r>
                      <a:endParaRPr lang="en-ID" sz="1100">
                        <a:effectLst/>
                        <a:latin typeface="Arial" panose="020B0604020202020204" pitchFamily="34" charset="0"/>
                        <a:ea typeface="Arial" panose="020B0604020202020204" pitchFamily="34" charset="0"/>
                      </a:endParaRPr>
                    </a:p>
                  </a:txBody>
                  <a:tcPr marL="68580" marR="68580" marT="0" marB="0"/>
                </a:tc>
                <a:tc>
                  <a:txBody>
                    <a:bodyPr/>
                    <a:lstStyle/>
                    <a:p>
                      <a:pPr algn="ctr">
                        <a:lnSpc>
                          <a:spcPct val="115000"/>
                        </a:lnSpc>
                      </a:pPr>
                      <a:r>
                        <a:rPr lang="vi-VN" sz="1300">
                          <a:effectLst/>
                        </a:rPr>
                        <a:t>3</a:t>
                      </a:r>
                      <a:endParaRPr lang="en-ID" sz="1100">
                        <a:effectLst/>
                        <a:latin typeface="Arial" panose="020B0604020202020204" pitchFamily="34" charset="0"/>
                        <a:ea typeface="Arial" panose="020B0604020202020204" pitchFamily="34" charset="0"/>
                      </a:endParaRPr>
                    </a:p>
                  </a:txBody>
                  <a:tcPr marL="68580" marR="68580" marT="0" marB="0"/>
                </a:tc>
                <a:tc>
                  <a:txBody>
                    <a:bodyPr/>
                    <a:lstStyle/>
                    <a:p>
                      <a:pPr algn="ctr">
                        <a:lnSpc>
                          <a:spcPct val="115000"/>
                        </a:lnSpc>
                      </a:pPr>
                      <a:r>
                        <a:rPr lang="vi-VN" sz="1300">
                          <a:effectLst/>
                        </a:rPr>
                        <a:t>min</a:t>
                      </a:r>
                      <a:endParaRPr lang="en-ID" sz="1100">
                        <a:effectLst/>
                        <a:latin typeface="Arial" panose="020B0604020202020204" pitchFamily="34" charset="0"/>
                        <a:ea typeface="Arial" panose="020B0604020202020204" pitchFamily="34" charset="0"/>
                      </a:endParaRPr>
                    </a:p>
                  </a:txBody>
                  <a:tcPr marL="68580" marR="68580" marT="0" marB="0"/>
                </a:tc>
                <a:extLst>
                  <a:ext uri="{0D108BD9-81ED-4DB2-BD59-A6C34878D82A}">
                    <a16:rowId xmlns:a16="http://schemas.microsoft.com/office/drawing/2014/main" val="10004"/>
                  </a:ext>
                </a:extLst>
              </a:tr>
              <a:tr h="238922">
                <a:tc>
                  <a:txBody>
                    <a:bodyPr/>
                    <a:lstStyle/>
                    <a:p>
                      <a:pPr algn="ctr">
                        <a:lnSpc>
                          <a:spcPct val="115000"/>
                        </a:lnSpc>
                      </a:pPr>
                      <a:r>
                        <a:rPr lang="vi-VN" sz="1300">
                          <a:effectLst/>
                        </a:rPr>
                        <a:t>Thời gian phản hồi</a:t>
                      </a:r>
                      <a:endParaRPr lang="en-ID" sz="1100">
                        <a:effectLst/>
                        <a:latin typeface="Arial" panose="020B0604020202020204" pitchFamily="34" charset="0"/>
                        <a:ea typeface="Arial" panose="020B0604020202020204" pitchFamily="34" charset="0"/>
                      </a:endParaRPr>
                    </a:p>
                  </a:txBody>
                  <a:tcPr marL="68580" marR="68580" marT="0" marB="0"/>
                </a:tc>
                <a:tc>
                  <a:txBody>
                    <a:bodyPr/>
                    <a:lstStyle/>
                    <a:p>
                      <a:pPr algn="ctr">
                        <a:lnSpc>
                          <a:spcPct val="115000"/>
                        </a:lnSpc>
                      </a:pPr>
                      <a:r>
                        <a:rPr lang="vi-VN" sz="1300">
                          <a:effectLst/>
                        </a:rPr>
                        <a:t>&lt; 90</a:t>
                      </a:r>
                      <a:endParaRPr lang="en-ID" sz="1100">
                        <a:effectLst/>
                        <a:latin typeface="Arial" panose="020B0604020202020204" pitchFamily="34" charset="0"/>
                        <a:ea typeface="Arial" panose="020B0604020202020204" pitchFamily="34" charset="0"/>
                      </a:endParaRPr>
                    </a:p>
                  </a:txBody>
                  <a:tcPr marL="68580" marR="68580" marT="0" marB="0"/>
                </a:tc>
                <a:tc>
                  <a:txBody>
                    <a:bodyPr/>
                    <a:lstStyle/>
                    <a:p>
                      <a:pPr algn="ctr">
                        <a:lnSpc>
                          <a:spcPct val="115000"/>
                        </a:lnSpc>
                      </a:pPr>
                      <a:r>
                        <a:rPr lang="vi-VN" sz="1300">
                          <a:effectLst/>
                        </a:rPr>
                        <a:t>s</a:t>
                      </a:r>
                      <a:endParaRPr lang="en-ID" sz="1100">
                        <a:effectLst/>
                        <a:latin typeface="Arial" panose="020B0604020202020204" pitchFamily="34" charset="0"/>
                        <a:ea typeface="Arial" panose="020B0604020202020204" pitchFamily="34" charset="0"/>
                      </a:endParaRPr>
                    </a:p>
                  </a:txBody>
                  <a:tcPr marL="68580" marR="68580" marT="0" marB="0"/>
                </a:tc>
                <a:extLst>
                  <a:ext uri="{0D108BD9-81ED-4DB2-BD59-A6C34878D82A}">
                    <a16:rowId xmlns:a16="http://schemas.microsoft.com/office/drawing/2014/main" val="10005"/>
                  </a:ext>
                </a:extLst>
              </a:tr>
              <a:tr h="500042">
                <a:tc>
                  <a:txBody>
                    <a:bodyPr/>
                    <a:lstStyle/>
                    <a:p>
                      <a:pPr algn="ctr">
                        <a:lnSpc>
                          <a:spcPct val="115000"/>
                        </a:lnSpc>
                      </a:pPr>
                      <a:r>
                        <a:rPr lang="vi-VN" sz="1300">
                          <a:effectLst/>
                        </a:rPr>
                        <a:t>Phạm vi đo</a:t>
                      </a:r>
                      <a:endParaRPr lang="en-ID" sz="1100">
                        <a:effectLst/>
                        <a:latin typeface="Arial" panose="020B0604020202020204" pitchFamily="34" charset="0"/>
                        <a:ea typeface="Arial" panose="020B0604020202020204" pitchFamily="34" charset="0"/>
                      </a:endParaRPr>
                    </a:p>
                  </a:txBody>
                  <a:tcPr marL="68580" marR="68580" marT="0" marB="0"/>
                </a:tc>
                <a:tc>
                  <a:txBody>
                    <a:bodyPr/>
                    <a:lstStyle/>
                    <a:p>
                      <a:pPr algn="ctr">
                        <a:lnSpc>
                          <a:spcPct val="115000"/>
                        </a:lnSpc>
                      </a:pPr>
                      <a:r>
                        <a:rPr lang="vi-VN" sz="1300">
                          <a:effectLst/>
                        </a:rPr>
                        <a:t>0~5</a:t>
                      </a:r>
                      <a:endParaRPr lang="en-ID" sz="1100">
                        <a:effectLst/>
                        <a:latin typeface="Arial" panose="020B0604020202020204" pitchFamily="34" charset="0"/>
                        <a:ea typeface="Arial" panose="020B0604020202020204" pitchFamily="34" charset="0"/>
                      </a:endParaRPr>
                    </a:p>
                  </a:txBody>
                  <a:tcPr marL="68580" marR="68580" marT="0" marB="0"/>
                </a:tc>
                <a:tc>
                  <a:txBody>
                    <a:bodyPr/>
                    <a:lstStyle/>
                    <a:p>
                      <a:pPr algn="ctr">
                        <a:lnSpc>
                          <a:spcPct val="115000"/>
                        </a:lnSpc>
                      </a:pPr>
                      <a:r>
                        <a:rPr lang="vi-VN" sz="1300">
                          <a:effectLst/>
                        </a:rPr>
                        <a:t>%VOL optional</a:t>
                      </a:r>
                      <a:endParaRPr lang="en-ID" sz="1100">
                        <a:effectLst/>
                        <a:latin typeface="Arial" panose="020B0604020202020204" pitchFamily="34" charset="0"/>
                        <a:ea typeface="Arial" panose="020B0604020202020204" pitchFamily="34" charset="0"/>
                      </a:endParaRPr>
                    </a:p>
                  </a:txBody>
                  <a:tcPr marL="68580" marR="68580" marT="0" marB="0"/>
                </a:tc>
                <a:extLst>
                  <a:ext uri="{0D108BD9-81ED-4DB2-BD59-A6C34878D82A}">
                    <a16:rowId xmlns:a16="http://schemas.microsoft.com/office/drawing/2014/main" val="10006"/>
                  </a:ext>
                </a:extLst>
              </a:tr>
              <a:tr h="238922">
                <a:tc>
                  <a:txBody>
                    <a:bodyPr/>
                    <a:lstStyle/>
                    <a:p>
                      <a:pPr algn="ctr">
                        <a:lnSpc>
                          <a:spcPct val="115000"/>
                        </a:lnSpc>
                      </a:pPr>
                      <a:r>
                        <a:rPr lang="vi-VN" sz="1300">
                          <a:effectLst/>
                        </a:rPr>
                        <a:t>Dòng định mức</a:t>
                      </a:r>
                      <a:endParaRPr lang="en-ID" sz="1100">
                        <a:effectLst/>
                        <a:latin typeface="Arial" panose="020B0604020202020204" pitchFamily="34" charset="0"/>
                        <a:ea typeface="Arial" panose="020B0604020202020204" pitchFamily="34" charset="0"/>
                      </a:endParaRPr>
                    </a:p>
                  </a:txBody>
                  <a:tcPr marL="68580" marR="68580" marT="0" marB="0"/>
                </a:tc>
                <a:tc>
                  <a:txBody>
                    <a:bodyPr/>
                    <a:lstStyle/>
                    <a:p>
                      <a:pPr algn="ctr">
                        <a:lnSpc>
                          <a:spcPct val="115000"/>
                        </a:lnSpc>
                      </a:pPr>
                      <a:r>
                        <a:rPr lang="vi-VN" sz="1300">
                          <a:effectLst/>
                        </a:rPr>
                        <a:t>&lt;85</a:t>
                      </a:r>
                      <a:endParaRPr lang="en-ID" sz="1100">
                        <a:effectLst/>
                        <a:latin typeface="Arial" panose="020B0604020202020204" pitchFamily="34" charset="0"/>
                        <a:ea typeface="Arial" panose="020B0604020202020204" pitchFamily="34" charset="0"/>
                      </a:endParaRPr>
                    </a:p>
                  </a:txBody>
                  <a:tcPr marL="68580" marR="68580" marT="0" marB="0"/>
                </a:tc>
                <a:tc>
                  <a:txBody>
                    <a:bodyPr/>
                    <a:lstStyle/>
                    <a:p>
                      <a:pPr algn="ctr">
                        <a:lnSpc>
                          <a:spcPct val="115000"/>
                        </a:lnSpc>
                      </a:pPr>
                      <a:r>
                        <a:rPr lang="vi-VN" sz="1300">
                          <a:effectLst/>
                        </a:rPr>
                        <a:t>mA</a:t>
                      </a:r>
                      <a:endParaRPr lang="en-ID" sz="1100">
                        <a:effectLst/>
                        <a:latin typeface="Arial" panose="020B0604020202020204" pitchFamily="34" charset="0"/>
                        <a:ea typeface="Arial" panose="020B0604020202020204" pitchFamily="34" charset="0"/>
                      </a:endParaRPr>
                    </a:p>
                  </a:txBody>
                  <a:tcPr marL="68580" marR="68580" marT="0" marB="0"/>
                </a:tc>
                <a:extLst>
                  <a:ext uri="{0D108BD9-81ED-4DB2-BD59-A6C34878D82A}">
                    <a16:rowId xmlns:a16="http://schemas.microsoft.com/office/drawing/2014/main" val="10007"/>
                  </a:ext>
                </a:extLst>
              </a:tr>
              <a:tr h="238922">
                <a:tc>
                  <a:txBody>
                    <a:bodyPr/>
                    <a:lstStyle/>
                    <a:p>
                      <a:pPr algn="ctr">
                        <a:lnSpc>
                          <a:spcPct val="115000"/>
                        </a:lnSpc>
                      </a:pPr>
                      <a:r>
                        <a:rPr lang="vi-VN" sz="1300">
                          <a:effectLst/>
                        </a:rPr>
                        <a:t>Tuổi thọ</a:t>
                      </a:r>
                      <a:endParaRPr lang="en-ID" sz="1100">
                        <a:effectLst/>
                        <a:latin typeface="Arial" panose="020B0604020202020204" pitchFamily="34" charset="0"/>
                        <a:ea typeface="Arial" panose="020B0604020202020204" pitchFamily="34" charset="0"/>
                      </a:endParaRPr>
                    </a:p>
                  </a:txBody>
                  <a:tcPr marL="68580" marR="68580" marT="0" marB="0"/>
                </a:tc>
                <a:tc>
                  <a:txBody>
                    <a:bodyPr/>
                    <a:lstStyle/>
                    <a:p>
                      <a:pPr algn="ctr">
                        <a:lnSpc>
                          <a:spcPct val="115000"/>
                        </a:lnSpc>
                      </a:pPr>
                      <a:r>
                        <a:rPr lang="vi-VN" sz="1300">
                          <a:effectLst/>
                        </a:rPr>
                        <a:t>&gt;5</a:t>
                      </a:r>
                      <a:endParaRPr lang="en-ID" sz="1100">
                        <a:effectLst/>
                        <a:latin typeface="Arial" panose="020B0604020202020204" pitchFamily="34" charset="0"/>
                        <a:ea typeface="Arial" panose="020B0604020202020204" pitchFamily="34" charset="0"/>
                      </a:endParaRPr>
                    </a:p>
                  </a:txBody>
                  <a:tcPr marL="68580" marR="68580" marT="0" marB="0"/>
                </a:tc>
                <a:tc>
                  <a:txBody>
                    <a:bodyPr/>
                    <a:lstStyle/>
                    <a:p>
                      <a:pPr algn="ctr">
                        <a:lnSpc>
                          <a:spcPct val="115000"/>
                        </a:lnSpc>
                      </a:pPr>
                      <a:r>
                        <a:rPr lang="vi-VN" sz="1300">
                          <a:effectLst/>
                        </a:rPr>
                        <a:t>năm</a:t>
                      </a:r>
                      <a:endParaRPr lang="en-ID" sz="1100">
                        <a:effectLst/>
                        <a:latin typeface="Arial" panose="020B0604020202020204" pitchFamily="34" charset="0"/>
                        <a:ea typeface="Arial" panose="020B0604020202020204" pitchFamily="34" charset="0"/>
                      </a:endParaRPr>
                    </a:p>
                  </a:txBody>
                  <a:tcPr marL="68580" marR="68580" marT="0" marB="0"/>
                </a:tc>
                <a:extLst>
                  <a:ext uri="{0D108BD9-81ED-4DB2-BD59-A6C34878D82A}">
                    <a16:rowId xmlns:a16="http://schemas.microsoft.com/office/drawing/2014/main" val="10008"/>
                  </a:ext>
                </a:extLst>
              </a:tr>
              <a:tr h="238922">
                <a:tc>
                  <a:txBody>
                    <a:bodyPr/>
                    <a:lstStyle/>
                    <a:p>
                      <a:pPr algn="ctr">
                        <a:lnSpc>
                          <a:spcPct val="115000"/>
                        </a:lnSpc>
                      </a:pPr>
                      <a:r>
                        <a:rPr lang="vi-VN" sz="1300">
                          <a:effectLst/>
                        </a:rPr>
                        <a:t>Khối lượng</a:t>
                      </a:r>
                      <a:endParaRPr lang="en-ID" sz="1100">
                        <a:effectLst/>
                        <a:latin typeface="Arial" panose="020B0604020202020204" pitchFamily="34" charset="0"/>
                        <a:ea typeface="Arial" panose="020B0604020202020204" pitchFamily="34" charset="0"/>
                      </a:endParaRPr>
                    </a:p>
                  </a:txBody>
                  <a:tcPr marL="68580" marR="68580" marT="0" marB="0"/>
                </a:tc>
                <a:tc>
                  <a:txBody>
                    <a:bodyPr/>
                    <a:lstStyle/>
                    <a:p>
                      <a:pPr algn="ctr">
                        <a:lnSpc>
                          <a:spcPct val="115000"/>
                        </a:lnSpc>
                      </a:pPr>
                      <a:r>
                        <a:rPr lang="vi-VN" sz="1300">
                          <a:effectLst/>
                        </a:rPr>
                        <a:t>15</a:t>
                      </a:r>
                      <a:endParaRPr lang="en-ID" sz="1100">
                        <a:effectLst/>
                        <a:latin typeface="Arial" panose="020B0604020202020204" pitchFamily="34" charset="0"/>
                        <a:ea typeface="Arial" panose="020B0604020202020204" pitchFamily="34" charset="0"/>
                      </a:endParaRPr>
                    </a:p>
                  </a:txBody>
                  <a:tcPr marL="68580" marR="68580" marT="0" marB="0"/>
                </a:tc>
                <a:tc>
                  <a:txBody>
                    <a:bodyPr/>
                    <a:lstStyle/>
                    <a:p>
                      <a:pPr algn="ctr">
                        <a:lnSpc>
                          <a:spcPct val="115000"/>
                        </a:lnSpc>
                      </a:pPr>
                      <a:r>
                        <a:rPr lang="vi-VN" sz="1300">
                          <a:effectLst/>
                        </a:rPr>
                        <a:t>g</a:t>
                      </a:r>
                      <a:endParaRPr lang="en-ID" sz="1100">
                        <a:effectLst/>
                        <a:latin typeface="Arial" panose="020B0604020202020204" pitchFamily="34" charset="0"/>
                        <a:ea typeface="Arial" panose="020B0604020202020204" pitchFamily="34" charset="0"/>
                      </a:endParaRPr>
                    </a:p>
                  </a:txBody>
                  <a:tcPr marL="68580" marR="68580" marT="0" marB="0"/>
                </a:tc>
                <a:extLst>
                  <a:ext uri="{0D108BD9-81ED-4DB2-BD59-A6C34878D82A}">
                    <a16:rowId xmlns:a16="http://schemas.microsoft.com/office/drawing/2014/main" val="10009"/>
                  </a:ext>
                </a:extLst>
              </a:tr>
              <a:tr h="238922">
                <a:tc>
                  <a:txBody>
                    <a:bodyPr/>
                    <a:lstStyle/>
                    <a:p>
                      <a:pPr algn="ctr">
                        <a:lnSpc>
                          <a:spcPct val="115000"/>
                        </a:lnSpc>
                      </a:pPr>
                      <a:r>
                        <a:rPr lang="vi-VN" sz="1300">
                          <a:effectLst/>
                        </a:rPr>
                        <a:t>Kích thước </a:t>
                      </a:r>
                      <a:endParaRPr lang="en-ID" sz="1100">
                        <a:effectLst/>
                        <a:latin typeface="Arial" panose="020B0604020202020204" pitchFamily="34" charset="0"/>
                        <a:ea typeface="Arial" panose="020B0604020202020204" pitchFamily="34" charset="0"/>
                      </a:endParaRPr>
                    </a:p>
                  </a:txBody>
                  <a:tcPr marL="68580" marR="68580" marT="0" marB="0"/>
                </a:tc>
                <a:tc>
                  <a:txBody>
                    <a:bodyPr/>
                    <a:lstStyle/>
                    <a:p>
                      <a:pPr algn="ctr">
                        <a:lnSpc>
                          <a:spcPct val="115000"/>
                        </a:lnSpc>
                      </a:pPr>
                      <a:r>
                        <a:rPr lang="vi-VN" sz="1300">
                          <a:effectLst/>
                        </a:rPr>
                        <a:t>57.5x34.7 x 16</a:t>
                      </a:r>
                      <a:endParaRPr lang="en-ID" sz="1100">
                        <a:effectLst/>
                        <a:latin typeface="Arial" panose="020B0604020202020204" pitchFamily="34" charset="0"/>
                        <a:ea typeface="Arial" panose="020B0604020202020204" pitchFamily="34" charset="0"/>
                      </a:endParaRPr>
                    </a:p>
                  </a:txBody>
                  <a:tcPr marL="68580" marR="68580" marT="0" marB="0"/>
                </a:tc>
                <a:tc>
                  <a:txBody>
                    <a:bodyPr/>
                    <a:lstStyle/>
                    <a:p>
                      <a:pPr algn="ctr">
                        <a:lnSpc>
                          <a:spcPct val="115000"/>
                        </a:lnSpc>
                      </a:pPr>
                      <a:r>
                        <a:rPr lang="vi-VN" sz="1300">
                          <a:effectLst/>
                        </a:rPr>
                        <a:t>mm </a:t>
                      </a:r>
                      <a:endParaRPr lang="en-ID" sz="1100">
                        <a:effectLst/>
                        <a:latin typeface="Arial" panose="020B0604020202020204" pitchFamily="34" charset="0"/>
                        <a:ea typeface="Arial" panose="020B0604020202020204" pitchFamily="34" charset="0"/>
                      </a:endParaRPr>
                    </a:p>
                  </a:txBody>
                  <a:tcPr marL="68580" marR="68580" marT="0" marB="0"/>
                </a:tc>
                <a:extLst>
                  <a:ext uri="{0D108BD9-81ED-4DB2-BD59-A6C34878D82A}">
                    <a16:rowId xmlns:a16="http://schemas.microsoft.com/office/drawing/2014/main" val="10010"/>
                  </a:ext>
                </a:extLst>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7560000" cy="327375"/>
            <a:chOff x="0" y="0"/>
            <a:chExt cx="2709333" cy="117324"/>
          </a:xfrm>
        </p:grpSpPr>
        <p:sp>
          <p:nvSpPr>
            <p:cNvPr id="3" name="Freeform 3"/>
            <p:cNvSpPr/>
            <p:nvPr/>
          </p:nvSpPr>
          <p:spPr>
            <a:xfrm>
              <a:off x="0" y="0"/>
              <a:ext cx="2709333" cy="117324"/>
            </a:xfrm>
            <a:custGeom>
              <a:avLst/>
              <a:gdLst/>
              <a:ahLst/>
              <a:cxnLst/>
              <a:rect l="l" t="t" r="r" b="b"/>
              <a:pathLst>
                <a:path w="2709333" h="117324">
                  <a:moveTo>
                    <a:pt x="0" y="0"/>
                  </a:moveTo>
                  <a:lnTo>
                    <a:pt x="2709333" y="0"/>
                  </a:lnTo>
                  <a:lnTo>
                    <a:pt x="2709333" y="117324"/>
                  </a:lnTo>
                  <a:lnTo>
                    <a:pt x="0" y="117324"/>
                  </a:lnTo>
                  <a:close/>
                </a:path>
              </a:pathLst>
            </a:custGeom>
            <a:solidFill>
              <a:srgbClr val="00BF63"/>
            </a:solidFill>
          </p:spPr>
          <p:txBody>
            <a:bodyPr/>
            <a:lstStyle/>
            <a:p>
              <a:endParaRPr lang="en-US"/>
            </a:p>
          </p:txBody>
        </p:sp>
        <p:sp>
          <p:nvSpPr>
            <p:cNvPr id="4" name="TextBox 4"/>
            <p:cNvSpPr txBox="1"/>
            <p:nvPr/>
          </p:nvSpPr>
          <p:spPr>
            <a:xfrm>
              <a:off x="0" y="-28575"/>
              <a:ext cx="2709333" cy="145899"/>
            </a:xfrm>
            <a:prstGeom prst="rect">
              <a:avLst/>
            </a:prstGeom>
          </p:spPr>
          <p:txBody>
            <a:bodyPr lIns="50800" tIns="50800" rIns="50800" bIns="50800" rtlCol="0" anchor="ctr"/>
            <a:lstStyle/>
            <a:p>
              <a:pPr algn="ctr">
                <a:lnSpc>
                  <a:spcPts val="1960"/>
                </a:lnSpc>
                <a:spcBef>
                  <a:spcPct val="0"/>
                </a:spcBef>
              </a:pPr>
              <a:endParaRPr/>
            </a:p>
          </p:txBody>
        </p:sp>
      </p:grpSp>
      <p:grpSp>
        <p:nvGrpSpPr>
          <p:cNvPr id="5" name="Group 5"/>
          <p:cNvGrpSpPr/>
          <p:nvPr/>
        </p:nvGrpSpPr>
        <p:grpSpPr>
          <a:xfrm>
            <a:off x="0" y="10374150"/>
            <a:ext cx="7560000" cy="327375"/>
            <a:chOff x="0" y="0"/>
            <a:chExt cx="2709333" cy="117324"/>
          </a:xfrm>
        </p:grpSpPr>
        <p:sp>
          <p:nvSpPr>
            <p:cNvPr id="6" name="Freeform 6"/>
            <p:cNvSpPr/>
            <p:nvPr/>
          </p:nvSpPr>
          <p:spPr>
            <a:xfrm>
              <a:off x="0" y="0"/>
              <a:ext cx="2709333" cy="117324"/>
            </a:xfrm>
            <a:custGeom>
              <a:avLst/>
              <a:gdLst/>
              <a:ahLst/>
              <a:cxnLst/>
              <a:rect l="l" t="t" r="r" b="b"/>
              <a:pathLst>
                <a:path w="2709333" h="117324">
                  <a:moveTo>
                    <a:pt x="0" y="0"/>
                  </a:moveTo>
                  <a:lnTo>
                    <a:pt x="2709333" y="0"/>
                  </a:lnTo>
                  <a:lnTo>
                    <a:pt x="2709333" y="117324"/>
                  </a:lnTo>
                  <a:lnTo>
                    <a:pt x="0" y="117324"/>
                  </a:lnTo>
                  <a:close/>
                </a:path>
              </a:pathLst>
            </a:custGeom>
            <a:solidFill>
              <a:srgbClr val="00BF63"/>
            </a:solidFill>
          </p:spPr>
          <p:txBody>
            <a:bodyPr/>
            <a:lstStyle/>
            <a:p>
              <a:endParaRPr lang="en-US"/>
            </a:p>
          </p:txBody>
        </p:sp>
        <p:sp>
          <p:nvSpPr>
            <p:cNvPr id="7" name="TextBox 7"/>
            <p:cNvSpPr txBox="1"/>
            <p:nvPr/>
          </p:nvSpPr>
          <p:spPr>
            <a:xfrm>
              <a:off x="0" y="-28575"/>
              <a:ext cx="2709333" cy="145899"/>
            </a:xfrm>
            <a:prstGeom prst="rect">
              <a:avLst/>
            </a:prstGeom>
          </p:spPr>
          <p:txBody>
            <a:bodyPr lIns="50800" tIns="50800" rIns="50800" bIns="50800" rtlCol="0" anchor="ctr"/>
            <a:lstStyle/>
            <a:p>
              <a:pPr algn="ctr">
                <a:lnSpc>
                  <a:spcPts val="1960"/>
                </a:lnSpc>
                <a:spcBef>
                  <a:spcPct val="0"/>
                </a:spcBef>
              </a:pPr>
              <a:endParaRPr/>
            </a:p>
          </p:txBody>
        </p:sp>
      </p:grpSp>
      <p:sp>
        <p:nvSpPr>
          <p:cNvPr id="8" name="Freeform 8"/>
          <p:cNvSpPr/>
          <p:nvPr/>
        </p:nvSpPr>
        <p:spPr>
          <a:xfrm>
            <a:off x="391801" y="365339"/>
            <a:ext cx="728397" cy="591988"/>
          </a:xfrm>
          <a:custGeom>
            <a:avLst/>
            <a:gdLst/>
            <a:ahLst/>
            <a:cxnLst/>
            <a:rect l="l" t="t" r="r" b="b"/>
            <a:pathLst>
              <a:path w="728397" h="591988">
                <a:moveTo>
                  <a:pt x="0" y="0"/>
                </a:moveTo>
                <a:lnTo>
                  <a:pt x="728397" y="0"/>
                </a:lnTo>
                <a:lnTo>
                  <a:pt x="728397" y="591987"/>
                </a:lnTo>
                <a:lnTo>
                  <a:pt x="0" y="59198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dirty="0"/>
          </a:p>
        </p:txBody>
      </p:sp>
      <p:sp>
        <p:nvSpPr>
          <p:cNvPr id="9" name="Freeform 9"/>
          <p:cNvSpPr/>
          <p:nvPr/>
        </p:nvSpPr>
        <p:spPr>
          <a:xfrm>
            <a:off x="5608540" y="41313"/>
            <a:ext cx="1951460" cy="1774055"/>
          </a:xfrm>
          <a:custGeom>
            <a:avLst/>
            <a:gdLst/>
            <a:ahLst/>
            <a:cxnLst/>
            <a:rect l="l" t="t" r="r" b="b"/>
            <a:pathLst>
              <a:path w="1951460" h="1774055">
                <a:moveTo>
                  <a:pt x="0" y="0"/>
                </a:moveTo>
                <a:lnTo>
                  <a:pt x="1951460" y="0"/>
                </a:lnTo>
                <a:lnTo>
                  <a:pt x="1951460" y="1774054"/>
                </a:lnTo>
                <a:lnTo>
                  <a:pt x="0" y="1774054"/>
                </a:lnTo>
                <a:lnTo>
                  <a:pt x="0" y="0"/>
                </a:lnTo>
                <a:close/>
              </a:path>
            </a:pathLst>
          </a:custGeom>
          <a:blipFill>
            <a:blip r:embed="rId4"/>
            <a:stretch>
              <a:fillRect/>
            </a:stretch>
          </a:blipFill>
        </p:spPr>
        <p:txBody>
          <a:bodyPr/>
          <a:lstStyle/>
          <a:p>
            <a:endParaRPr lang="en-US"/>
          </a:p>
        </p:txBody>
      </p:sp>
      <p:sp>
        <p:nvSpPr>
          <p:cNvPr id="10" name="Freeform 10"/>
          <p:cNvSpPr/>
          <p:nvPr/>
        </p:nvSpPr>
        <p:spPr>
          <a:xfrm>
            <a:off x="3393669" y="2331640"/>
            <a:ext cx="3865027" cy="2319016"/>
          </a:xfrm>
          <a:custGeom>
            <a:avLst/>
            <a:gdLst/>
            <a:ahLst/>
            <a:cxnLst/>
            <a:rect l="l" t="t" r="r" b="b"/>
            <a:pathLst>
              <a:path w="3865027" h="2319016">
                <a:moveTo>
                  <a:pt x="0" y="0"/>
                </a:moveTo>
                <a:lnTo>
                  <a:pt x="3865027" y="0"/>
                </a:lnTo>
                <a:lnTo>
                  <a:pt x="3865027" y="2319017"/>
                </a:lnTo>
                <a:lnTo>
                  <a:pt x="0" y="2319017"/>
                </a:lnTo>
                <a:lnTo>
                  <a:pt x="0" y="0"/>
                </a:lnTo>
                <a:close/>
              </a:path>
            </a:pathLst>
          </a:custGeom>
          <a:blipFill>
            <a:blip r:embed="rId5"/>
            <a:stretch>
              <a:fillRect/>
            </a:stretch>
          </a:blipFill>
        </p:spPr>
        <p:txBody>
          <a:bodyPr/>
          <a:lstStyle/>
          <a:p>
            <a:endParaRPr lang="en-US"/>
          </a:p>
        </p:txBody>
      </p:sp>
      <p:sp>
        <p:nvSpPr>
          <p:cNvPr id="12" name="TextBox 12"/>
          <p:cNvSpPr txBox="1"/>
          <p:nvPr/>
        </p:nvSpPr>
        <p:spPr>
          <a:xfrm>
            <a:off x="756000" y="9655330"/>
            <a:ext cx="1901356" cy="280670"/>
          </a:xfrm>
          <a:prstGeom prst="rect">
            <a:avLst/>
          </a:prstGeom>
        </p:spPr>
        <p:txBody>
          <a:bodyPr lIns="0" tIns="0" rIns="0" bIns="0" rtlCol="0" anchor="t">
            <a:spAutoFit/>
          </a:bodyPr>
          <a:lstStyle/>
          <a:p>
            <a:pPr algn="l">
              <a:lnSpc>
                <a:spcPts val="2380"/>
              </a:lnSpc>
            </a:pPr>
            <a:r>
              <a:rPr lang="en-US" sz="1700">
                <a:solidFill>
                  <a:srgbClr val="00BF63"/>
                </a:solidFill>
                <a:latin typeface="Montserrat Classic" panose="00000500000000000000"/>
                <a:ea typeface="Montserrat Classic" panose="00000500000000000000"/>
                <a:cs typeface="Montserrat Classic" panose="00000500000000000000"/>
                <a:sym typeface="Montserrat Classic" panose="00000500000000000000"/>
              </a:rPr>
              <a:t>Page 15</a:t>
            </a:r>
          </a:p>
        </p:txBody>
      </p:sp>
      <p:sp>
        <p:nvSpPr>
          <p:cNvPr id="13" name="TextBox 13"/>
          <p:cNvSpPr txBox="1"/>
          <p:nvPr/>
        </p:nvSpPr>
        <p:spPr>
          <a:xfrm>
            <a:off x="997283" y="451111"/>
            <a:ext cx="1901356" cy="469359"/>
          </a:xfrm>
          <a:prstGeom prst="rect">
            <a:avLst/>
          </a:prstGeom>
        </p:spPr>
        <p:txBody>
          <a:bodyPr lIns="0" tIns="0" rIns="0" bIns="0" rtlCol="0" anchor="t">
            <a:spAutoFit/>
          </a:bodyPr>
          <a:lstStyle/>
          <a:p>
            <a:pPr algn="l">
              <a:lnSpc>
                <a:spcPts val="3780"/>
              </a:lnSpc>
            </a:pPr>
            <a:r>
              <a:rPr lang="en-US" sz="2700" dirty="0" err="1">
                <a:solidFill>
                  <a:srgbClr val="00BF63"/>
                </a:solidFill>
                <a:latin typeface="Dahka" panose="00000500000000000000"/>
                <a:ea typeface="Dahka" panose="00000500000000000000"/>
                <a:cs typeface="Dahka" panose="00000500000000000000"/>
                <a:sym typeface="Dahka" panose="00000500000000000000"/>
              </a:rPr>
              <a:t>IL</a:t>
            </a:r>
            <a:r>
              <a:rPr lang="en-US" sz="2700" dirty="0" err="1">
                <a:solidFill>
                  <a:srgbClr val="00BF63"/>
                </a:solidFill>
                <a:latin typeface="Times New Roman" panose="02020603050405020304" pitchFamily="18" charset="0"/>
                <a:ea typeface="Dahka" panose="00000500000000000000"/>
                <a:cs typeface="Times New Roman" panose="02020603050405020304" pitchFamily="18" charset="0"/>
                <a:sym typeface="Dahka" panose="00000500000000000000"/>
              </a:rPr>
              <a:t>IoT</a:t>
            </a:r>
            <a:r>
              <a:rPr lang="en-US" sz="2700" dirty="0">
                <a:solidFill>
                  <a:srgbClr val="00BF63"/>
                </a:solidFill>
                <a:latin typeface="Times New Roman" panose="02020603050405020304" pitchFamily="18" charset="0"/>
                <a:ea typeface="Dahka" panose="00000500000000000000"/>
                <a:cs typeface="Times New Roman" panose="02020603050405020304" pitchFamily="18" charset="0"/>
                <a:sym typeface="Dahka" panose="00000500000000000000"/>
              </a:rPr>
              <a:t> Lab</a:t>
            </a:r>
          </a:p>
        </p:txBody>
      </p:sp>
      <p:sp>
        <p:nvSpPr>
          <p:cNvPr id="14" name="TextBox 14"/>
          <p:cNvSpPr txBox="1"/>
          <p:nvPr/>
        </p:nvSpPr>
        <p:spPr>
          <a:xfrm>
            <a:off x="-177446" y="1299136"/>
            <a:ext cx="6048000" cy="737189"/>
          </a:xfrm>
          <a:prstGeom prst="rect">
            <a:avLst/>
          </a:prstGeom>
        </p:spPr>
        <p:txBody>
          <a:bodyPr lIns="0" tIns="0" rIns="0" bIns="0" rtlCol="0" anchor="t">
            <a:spAutoFit/>
          </a:bodyPr>
          <a:lstStyle/>
          <a:p>
            <a:pPr algn="ctr">
              <a:lnSpc>
                <a:spcPts val="4930"/>
              </a:lnSpc>
            </a:pPr>
            <a:r>
              <a:rPr lang="en-US" sz="4695">
                <a:solidFill>
                  <a:srgbClr val="00BF63"/>
                </a:solidFill>
                <a:latin typeface="Bungee Shade"/>
                <a:ea typeface="Bungee Shade"/>
                <a:cs typeface="Bungee Shade"/>
                <a:sym typeface="Bungee Shade"/>
              </a:rPr>
              <a:t> CẢM BIẾN</a:t>
            </a:r>
          </a:p>
        </p:txBody>
      </p:sp>
      <p:sp>
        <p:nvSpPr>
          <p:cNvPr id="15" name="TextBox 15"/>
          <p:cNvSpPr txBox="1"/>
          <p:nvPr/>
        </p:nvSpPr>
        <p:spPr>
          <a:xfrm>
            <a:off x="191844" y="2674128"/>
            <a:ext cx="3283774" cy="1038746"/>
          </a:xfrm>
          <a:prstGeom prst="rect">
            <a:avLst/>
          </a:prstGeom>
        </p:spPr>
        <p:txBody>
          <a:bodyPr lIns="0" tIns="0" rIns="0" bIns="0" rtlCol="0" anchor="t">
            <a:spAutoFit/>
          </a:bodyPr>
          <a:lstStyle/>
          <a:p>
            <a:pPr algn="ctr">
              <a:lnSpc>
                <a:spcPts val="2660"/>
              </a:lnSpc>
              <a:spcBef>
                <a:spcPct val="0"/>
              </a:spcBef>
            </a:pPr>
            <a:r>
              <a:rPr lang="en-US" sz="2400" b="1" dirty="0">
                <a:solidFill>
                  <a:srgbClr val="00BF63"/>
                </a:solidFill>
                <a:effectLst>
                  <a:outerShdw blurRad="38100" dist="38100" dir="2700000" algn="tl">
                    <a:srgbClr val="000000">
                      <a:alpha val="43137"/>
                    </a:srgbClr>
                  </a:outerShdw>
                </a:effectLst>
                <a:latin typeface="Times New Roman" panose="02020603050405020304" pitchFamily="18" charset="0"/>
                <a:ea typeface="Canva Sans Bold"/>
                <a:cs typeface="Times New Roman" panose="02020603050405020304" pitchFamily="18" charset="0"/>
                <a:sym typeface="Canva Sans Bold"/>
              </a:rPr>
              <a:t>CẢM BIẾN ÁP SUẤT IIC I2C VÀ NHIỆT ĐỘ CỦA  BMP280</a:t>
            </a:r>
          </a:p>
        </p:txBody>
      </p:sp>
      <p:sp>
        <p:nvSpPr>
          <p:cNvPr id="16" name="TextBox 16"/>
          <p:cNvSpPr txBox="1"/>
          <p:nvPr/>
        </p:nvSpPr>
        <p:spPr>
          <a:xfrm>
            <a:off x="459851" y="5288459"/>
            <a:ext cx="3283774" cy="387094"/>
          </a:xfrm>
          <a:prstGeom prst="rect">
            <a:avLst/>
          </a:prstGeom>
        </p:spPr>
        <p:txBody>
          <a:bodyPr lIns="0" tIns="0" rIns="0" bIns="0" rtlCol="0" anchor="t">
            <a:spAutoFit/>
          </a:bodyPr>
          <a:lstStyle/>
          <a:p>
            <a:pPr algn="ctr">
              <a:lnSpc>
                <a:spcPts val="3360"/>
              </a:lnSpc>
              <a:spcBef>
                <a:spcPct val="0"/>
              </a:spcBef>
            </a:pPr>
            <a:r>
              <a:rPr lang="en-US" sz="2000" b="1" dirty="0">
                <a:solidFill>
                  <a:srgbClr val="00BF63"/>
                </a:solidFill>
                <a:effectLst>
                  <a:outerShdw blurRad="38100" dist="38100" dir="2700000" algn="tl">
                    <a:srgbClr val="000000">
                      <a:alpha val="43137"/>
                    </a:srgbClr>
                  </a:outerShdw>
                </a:effectLst>
                <a:latin typeface="Times New Roman" panose="02020603050405020304" pitchFamily="18" charset="0"/>
                <a:ea typeface="Canva Sans Bold"/>
                <a:cs typeface="Times New Roman" panose="02020603050405020304" pitchFamily="18" charset="0"/>
                <a:sym typeface="Canva Sans Bold"/>
              </a:rPr>
              <a:t>THÔNG SỐ KỸ THUẬT</a:t>
            </a:r>
          </a:p>
        </p:txBody>
      </p:sp>
      <p:graphicFrame>
        <p:nvGraphicFramePr>
          <p:cNvPr id="17" name="Table 16"/>
          <p:cNvGraphicFramePr>
            <a:graphicFrameLocks noGrp="1"/>
          </p:cNvGraphicFramePr>
          <p:nvPr/>
        </p:nvGraphicFramePr>
        <p:xfrm>
          <a:off x="374001" y="5916447"/>
          <a:ext cx="6739248" cy="3171129"/>
        </p:xfrm>
        <a:graphic>
          <a:graphicData uri="http://schemas.openxmlformats.org/drawingml/2006/table">
            <a:tbl>
              <a:tblPr bandRow="1">
                <a:tableStyleId>{5C22544A-7EE6-4342-B048-85BDC9FD1C3A}</a:tableStyleId>
              </a:tblPr>
              <a:tblGrid>
                <a:gridCol w="3955199">
                  <a:extLst>
                    <a:ext uri="{9D8B030D-6E8A-4147-A177-3AD203B41FA5}">
                      <a16:colId xmlns:a16="http://schemas.microsoft.com/office/drawing/2014/main" val="20000"/>
                    </a:ext>
                  </a:extLst>
                </a:gridCol>
                <a:gridCol w="1934531">
                  <a:extLst>
                    <a:ext uri="{9D8B030D-6E8A-4147-A177-3AD203B41FA5}">
                      <a16:colId xmlns:a16="http://schemas.microsoft.com/office/drawing/2014/main" val="20001"/>
                    </a:ext>
                  </a:extLst>
                </a:gridCol>
                <a:gridCol w="849518">
                  <a:extLst>
                    <a:ext uri="{9D8B030D-6E8A-4147-A177-3AD203B41FA5}">
                      <a16:colId xmlns:a16="http://schemas.microsoft.com/office/drawing/2014/main" val="20002"/>
                    </a:ext>
                  </a:extLst>
                </a:gridCol>
              </a:tblGrid>
              <a:tr h="313555">
                <a:tc>
                  <a:txBody>
                    <a:bodyPr/>
                    <a:lstStyle/>
                    <a:p>
                      <a:pPr algn="ctr">
                        <a:lnSpc>
                          <a:spcPct val="115000"/>
                        </a:lnSpc>
                      </a:pPr>
                      <a:r>
                        <a:rPr lang="vi-VN" sz="1400" b="1">
                          <a:effectLst/>
                          <a:latin typeface="+mn-lt"/>
                        </a:rPr>
                        <a:t>Tham số kỹ thuật</a:t>
                      </a:r>
                      <a:endParaRPr lang="en-ID" sz="1400" b="1">
                        <a:effectLst/>
                        <a:latin typeface="+mn-lt"/>
                        <a:ea typeface="Arial" panose="020B0604020202020204" pitchFamily="34" charset="0"/>
                      </a:endParaRPr>
                    </a:p>
                  </a:txBody>
                  <a:tcPr marL="68580" marR="68580" marT="0" marB="0">
                    <a:solidFill>
                      <a:schemeClr val="accent3">
                        <a:lumMod val="40000"/>
                        <a:lumOff val="60000"/>
                      </a:schemeClr>
                    </a:solidFill>
                  </a:tcPr>
                </a:tc>
                <a:tc>
                  <a:txBody>
                    <a:bodyPr/>
                    <a:lstStyle/>
                    <a:p>
                      <a:pPr algn="ctr">
                        <a:lnSpc>
                          <a:spcPct val="115000"/>
                        </a:lnSpc>
                      </a:pPr>
                      <a:r>
                        <a:rPr lang="vi-VN" sz="1400" b="1">
                          <a:effectLst/>
                          <a:latin typeface="+mn-lt"/>
                        </a:rPr>
                        <a:t>Giá trị</a:t>
                      </a:r>
                      <a:endParaRPr lang="en-ID" sz="1400" b="1">
                        <a:effectLst/>
                        <a:latin typeface="+mn-lt"/>
                        <a:ea typeface="Arial" panose="020B0604020202020204" pitchFamily="34" charset="0"/>
                      </a:endParaRPr>
                    </a:p>
                  </a:txBody>
                  <a:tcPr marL="68580" marR="68580" marT="0" marB="0">
                    <a:solidFill>
                      <a:schemeClr val="accent3">
                        <a:lumMod val="40000"/>
                        <a:lumOff val="60000"/>
                      </a:schemeClr>
                    </a:solidFill>
                  </a:tcPr>
                </a:tc>
                <a:tc>
                  <a:txBody>
                    <a:bodyPr/>
                    <a:lstStyle/>
                    <a:p>
                      <a:pPr algn="ctr">
                        <a:lnSpc>
                          <a:spcPct val="115000"/>
                        </a:lnSpc>
                      </a:pPr>
                      <a:r>
                        <a:rPr lang="en-US" sz="1400" b="1">
                          <a:effectLst/>
                          <a:latin typeface="+mn-lt"/>
                        </a:rPr>
                        <a:t>Đ</a:t>
                      </a:r>
                      <a:r>
                        <a:rPr lang="vi-VN" sz="1400" b="1">
                          <a:effectLst/>
                          <a:latin typeface="+mn-lt"/>
                        </a:rPr>
                        <a:t>ơn vị</a:t>
                      </a:r>
                      <a:endParaRPr lang="en-ID" sz="1400" b="1">
                        <a:effectLst/>
                        <a:latin typeface="+mn-lt"/>
                        <a:ea typeface="Arial" panose="020B0604020202020204" pitchFamily="34" charset="0"/>
                      </a:endParaRPr>
                    </a:p>
                  </a:txBody>
                  <a:tcPr marL="68580" marR="68580" marT="0" marB="0">
                    <a:solidFill>
                      <a:schemeClr val="accent3">
                        <a:lumMod val="40000"/>
                        <a:lumOff val="60000"/>
                      </a:schemeClr>
                    </a:solidFill>
                  </a:tcPr>
                </a:tc>
                <a:extLst>
                  <a:ext uri="{0D108BD9-81ED-4DB2-BD59-A6C34878D82A}">
                    <a16:rowId xmlns:a16="http://schemas.microsoft.com/office/drawing/2014/main" val="10000"/>
                  </a:ext>
                </a:extLst>
              </a:tr>
              <a:tr h="234052">
                <a:tc>
                  <a:txBody>
                    <a:bodyPr/>
                    <a:lstStyle/>
                    <a:p>
                      <a:pPr algn="ctr">
                        <a:lnSpc>
                          <a:spcPct val="115000"/>
                        </a:lnSpc>
                      </a:pPr>
                      <a:r>
                        <a:rPr lang="vi-VN" sz="1400">
                          <a:effectLst/>
                          <a:latin typeface="+mn-lt"/>
                        </a:rPr>
                        <a:t>Điện áp hoạt động</a:t>
                      </a:r>
                      <a:endParaRPr lang="en-ID" sz="1400">
                        <a:effectLst/>
                        <a:latin typeface="+mn-lt"/>
                        <a:ea typeface="Arial" panose="020B0604020202020204" pitchFamily="34" charset="0"/>
                      </a:endParaRPr>
                    </a:p>
                  </a:txBody>
                  <a:tcPr marL="68580" marR="68580" marT="0" marB="0"/>
                </a:tc>
                <a:tc>
                  <a:txBody>
                    <a:bodyPr/>
                    <a:lstStyle/>
                    <a:p>
                      <a:pPr algn="ctr">
                        <a:lnSpc>
                          <a:spcPct val="115000"/>
                        </a:lnSpc>
                      </a:pPr>
                      <a:r>
                        <a:rPr lang="vi-VN" sz="1400">
                          <a:effectLst/>
                          <a:latin typeface="+mn-lt"/>
                        </a:rPr>
                        <a:t>3.3 ~ 5</a:t>
                      </a:r>
                      <a:endParaRPr lang="en-ID" sz="1400">
                        <a:effectLst/>
                        <a:latin typeface="+mn-lt"/>
                        <a:ea typeface="Arial" panose="020B0604020202020204" pitchFamily="34" charset="0"/>
                      </a:endParaRPr>
                    </a:p>
                  </a:txBody>
                  <a:tcPr marL="68580" marR="68580" marT="0" marB="0"/>
                </a:tc>
                <a:tc>
                  <a:txBody>
                    <a:bodyPr/>
                    <a:lstStyle/>
                    <a:p>
                      <a:pPr algn="ctr">
                        <a:lnSpc>
                          <a:spcPct val="115000"/>
                        </a:lnSpc>
                      </a:pPr>
                      <a:r>
                        <a:rPr lang="vi-VN" sz="1400">
                          <a:effectLst/>
                          <a:latin typeface="+mn-lt"/>
                        </a:rPr>
                        <a:t>V</a:t>
                      </a:r>
                      <a:endParaRPr lang="en-ID" sz="1400">
                        <a:effectLst/>
                        <a:latin typeface="+mn-lt"/>
                        <a:ea typeface="Arial" panose="020B0604020202020204" pitchFamily="34" charset="0"/>
                      </a:endParaRPr>
                    </a:p>
                  </a:txBody>
                  <a:tcPr marL="68580" marR="68580" marT="0" marB="0"/>
                </a:tc>
                <a:extLst>
                  <a:ext uri="{0D108BD9-81ED-4DB2-BD59-A6C34878D82A}">
                    <a16:rowId xmlns:a16="http://schemas.microsoft.com/office/drawing/2014/main" val="10001"/>
                  </a:ext>
                </a:extLst>
              </a:tr>
              <a:tr h="234052">
                <a:tc>
                  <a:txBody>
                    <a:bodyPr/>
                    <a:lstStyle/>
                    <a:p>
                      <a:pPr algn="ctr">
                        <a:lnSpc>
                          <a:spcPct val="115000"/>
                        </a:lnSpc>
                      </a:pPr>
                      <a:r>
                        <a:rPr lang="vi-VN" sz="1400">
                          <a:effectLst/>
                          <a:latin typeface="+mn-lt"/>
                        </a:rPr>
                        <a:t>Dải đo nhiệt độ</a:t>
                      </a:r>
                      <a:endParaRPr lang="en-ID" sz="1400">
                        <a:effectLst/>
                        <a:latin typeface="+mn-lt"/>
                        <a:ea typeface="Arial" panose="020B0604020202020204" pitchFamily="34" charset="0"/>
                      </a:endParaRPr>
                    </a:p>
                  </a:txBody>
                  <a:tcPr marL="68580" marR="68580" marT="0" marB="0"/>
                </a:tc>
                <a:tc>
                  <a:txBody>
                    <a:bodyPr/>
                    <a:lstStyle/>
                    <a:p>
                      <a:pPr algn="ctr">
                        <a:lnSpc>
                          <a:spcPct val="115000"/>
                        </a:lnSpc>
                      </a:pPr>
                      <a:r>
                        <a:rPr lang="vi-VN" sz="1400">
                          <a:effectLst/>
                          <a:latin typeface="+mn-lt"/>
                        </a:rPr>
                        <a:t>-40 ~ 85</a:t>
                      </a:r>
                      <a:endParaRPr lang="en-ID" sz="1400">
                        <a:effectLst/>
                        <a:latin typeface="+mn-lt"/>
                        <a:ea typeface="Arial" panose="020B0604020202020204" pitchFamily="34" charset="0"/>
                      </a:endParaRPr>
                    </a:p>
                  </a:txBody>
                  <a:tcPr marL="68580" marR="68580" marT="0" marB="0"/>
                </a:tc>
                <a:tc>
                  <a:txBody>
                    <a:bodyPr/>
                    <a:lstStyle/>
                    <a:p>
                      <a:pPr algn="ctr">
                        <a:lnSpc>
                          <a:spcPct val="115000"/>
                        </a:lnSpc>
                      </a:pPr>
                      <a:r>
                        <a:rPr lang="vi-VN" sz="1400">
                          <a:effectLst/>
                          <a:latin typeface="+mn-lt"/>
                        </a:rPr>
                        <a:t>°C</a:t>
                      </a:r>
                      <a:endParaRPr lang="en-ID" sz="1400">
                        <a:effectLst/>
                        <a:latin typeface="+mn-lt"/>
                        <a:ea typeface="Arial" panose="020B0604020202020204" pitchFamily="34" charset="0"/>
                      </a:endParaRPr>
                    </a:p>
                  </a:txBody>
                  <a:tcPr marL="68580" marR="68580" marT="0" marB="0"/>
                </a:tc>
                <a:extLst>
                  <a:ext uri="{0D108BD9-81ED-4DB2-BD59-A6C34878D82A}">
                    <a16:rowId xmlns:a16="http://schemas.microsoft.com/office/drawing/2014/main" val="10002"/>
                  </a:ext>
                </a:extLst>
              </a:tr>
              <a:tr h="234052">
                <a:tc>
                  <a:txBody>
                    <a:bodyPr/>
                    <a:lstStyle/>
                    <a:p>
                      <a:pPr algn="ctr">
                        <a:lnSpc>
                          <a:spcPct val="115000"/>
                        </a:lnSpc>
                      </a:pPr>
                      <a:r>
                        <a:rPr lang="vi-VN" sz="1400">
                          <a:effectLst/>
                          <a:latin typeface="+mn-lt"/>
                        </a:rPr>
                        <a:t>Dải đo áp suất</a:t>
                      </a:r>
                      <a:endParaRPr lang="en-ID" sz="1400">
                        <a:effectLst/>
                        <a:latin typeface="+mn-lt"/>
                        <a:ea typeface="Arial" panose="020B0604020202020204" pitchFamily="34" charset="0"/>
                      </a:endParaRPr>
                    </a:p>
                  </a:txBody>
                  <a:tcPr marL="68580" marR="68580" marT="0" marB="0"/>
                </a:tc>
                <a:tc>
                  <a:txBody>
                    <a:bodyPr/>
                    <a:lstStyle/>
                    <a:p>
                      <a:pPr algn="ctr">
                        <a:lnSpc>
                          <a:spcPct val="115000"/>
                        </a:lnSpc>
                      </a:pPr>
                      <a:r>
                        <a:rPr lang="vi-VN" sz="1400">
                          <a:effectLst/>
                          <a:latin typeface="+mn-lt"/>
                        </a:rPr>
                        <a:t>300-1100 </a:t>
                      </a:r>
                      <a:endParaRPr lang="en-ID" sz="1400">
                        <a:effectLst/>
                        <a:latin typeface="+mn-lt"/>
                        <a:ea typeface="Arial" panose="020B0604020202020204" pitchFamily="34" charset="0"/>
                      </a:endParaRPr>
                    </a:p>
                  </a:txBody>
                  <a:tcPr marL="68580" marR="68580" marT="0" marB="0"/>
                </a:tc>
                <a:tc>
                  <a:txBody>
                    <a:bodyPr/>
                    <a:lstStyle/>
                    <a:p>
                      <a:pPr algn="ctr">
                        <a:lnSpc>
                          <a:spcPct val="115000"/>
                        </a:lnSpc>
                      </a:pPr>
                      <a:r>
                        <a:rPr lang="vi-VN" sz="1400">
                          <a:effectLst/>
                          <a:latin typeface="+mn-lt"/>
                        </a:rPr>
                        <a:t>hPa </a:t>
                      </a:r>
                      <a:endParaRPr lang="en-ID" sz="1400">
                        <a:effectLst/>
                        <a:latin typeface="+mn-lt"/>
                        <a:ea typeface="Arial" panose="020B0604020202020204" pitchFamily="34" charset="0"/>
                      </a:endParaRPr>
                    </a:p>
                  </a:txBody>
                  <a:tcPr marL="68580" marR="68580" marT="0" marB="0"/>
                </a:tc>
                <a:extLst>
                  <a:ext uri="{0D108BD9-81ED-4DB2-BD59-A6C34878D82A}">
                    <a16:rowId xmlns:a16="http://schemas.microsoft.com/office/drawing/2014/main" val="10003"/>
                  </a:ext>
                </a:extLst>
              </a:tr>
              <a:tr h="517044">
                <a:tc>
                  <a:txBody>
                    <a:bodyPr/>
                    <a:lstStyle/>
                    <a:p>
                      <a:pPr algn="ctr">
                        <a:lnSpc>
                          <a:spcPct val="115000"/>
                        </a:lnSpc>
                      </a:pPr>
                      <a:r>
                        <a:rPr lang="vi-VN" sz="1400">
                          <a:effectLst/>
                          <a:latin typeface="+mn-lt"/>
                        </a:rPr>
                        <a:t>Độ chính xác tương đối tương (ứng với ± 1m 950 ~ 1050 hPa, 25°C)</a:t>
                      </a:r>
                      <a:endParaRPr lang="en-ID" sz="1400">
                        <a:effectLst/>
                        <a:latin typeface="+mn-lt"/>
                        <a:ea typeface="Arial" panose="020B0604020202020204" pitchFamily="34" charset="0"/>
                      </a:endParaRPr>
                    </a:p>
                  </a:txBody>
                  <a:tcPr marL="68580" marR="68580" marT="0" marB="0"/>
                </a:tc>
                <a:tc>
                  <a:txBody>
                    <a:bodyPr/>
                    <a:lstStyle/>
                    <a:p>
                      <a:pPr algn="ctr">
                        <a:lnSpc>
                          <a:spcPct val="115000"/>
                        </a:lnSpc>
                      </a:pPr>
                      <a:r>
                        <a:rPr lang="vi-VN" sz="1400">
                          <a:effectLst/>
                          <a:latin typeface="+mn-lt"/>
                        </a:rPr>
                        <a:t>± 12 </a:t>
                      </a:r>
                      <a:endParaRPr lang="en-ID" sz="1400">
                        <a:effectLst/>
                        <a:latin typeface="+mn-lt"/>
                        <a:ea typeface="Arial" panose="020B0604020202020204" pitchFamily="34" charset="0"/>
                      </a:endParaRPr>
                    </a:p>
                  </a:txBody>
                  <a:tcPr marL="68580" marR="68580" marT="0" marB="0"/>
                </a:tc>
                <a:tc>
                  <a:txBody>
                    <a:bodyPr/>
                    <a:lstStyle/>
                    <a:p>
                      <a:pPr algn="ctr">
                        <a:lnSpc>
                          <a:spcPct val="115000"/>
                        </a:lnSpc>
                      </a:pPr>
                      <a:r>
                        <a:rPr lang="vi-VN" sz="1400">
                          <a:effectLst/>
                          <a:latin typeface="+mn-lt"/>
                        </a:rPr>
                        <a:t>hPa </a:t>
                      </a:r>
                      <a:endParaRPr lang="en-ID" sz="1400">
                        <a:effectLst/>
                        <a:latin typeface="+mn-lt"/>
                        <a:ea typeface="Arial" panose="020B0604020202020204" pitchFamily="34" charset="0"/>
                      </a:endParaRPr>
                    </a:p>
                  </a:txBody>
                  <a:tcPr marL="68580" marR="68580" marT="0" marB="0"/>
                </a:tc>
                <a:extLst>
                  <a:ext uri="{0D108BD9-81ED-4DB2-BD59-A6C34878D82A}">
                    <a16:rowId xmlns:a16="http://schemas.microsoft.com/office/drawing/2014/main" val="10004"/>
                  </a:ext>
                </a:extLst>
              </a:tr>
              <a:tr h="489846">
                <a:tc>
                  <a:txBody>
                    <a:bodyPr/>
                    <a:lstStyle/>
                    <a:p>
                      <a:pPr algn="ctr">
                        <a:lnSpc>
                          <a:spcPct val="115000"/>
                        </a:lnSpc>
                      </a:pPr>
                      <a:r>
                        <a:rPr lang="vi-VN" sz="1400">
                          <a:effectLst/>
                          <a:latin typeface="+mn-lt"/>
                        </a:rPr>
                        <a:t>Độ chính xác tuyệt đối (950 … 1050 hPa, 0 ~+ 40 ° C)</a:t>
                      </a:r>
                      <a:endParaRPr lang="en-ID" sz="1400">
                        <a:effectLst/>
                        <a:latin typeface="+mn-lt"/>
                        <a:ea typeface="Arial" panose="020B0604020202020204" pitchFamily="34" charset="0"/>
                      </a:endParaRPr>
                    </a:p>
                  </a:txBody>
                  <a:tcPr marL="68580" marR="68580" marT="0" marB="0"/>
                </a:tc>
                <a:tc>
                  <a:txBody>
                    <a:bodyPr/>
                    <a:lstStyle/>
                    <a:p>
                      <a:pPr algn="ctr">
                        <a:lnSpc>
                          <a:spcPct val="115000"/>
                        </a:lnSpc>
                      </a:pPr>
                      <a:r>
                        <a:rPr lang="vi-VN" sz="1400">
                          <a:effectLst/>
                          <a:latin typeface="+mn-lt"/>
                        </a:rPr>
                        <a:t>± 1 </a:t>
                      </a:r>
                      <a:endParaRPr lang="en-ID" sz="1400">
                        <a:effectLst/>
                        <a:latin typeface="+mn-lt"/>
                        <a:ea typeface="Arial" panose="020B0604020202020204" pitchFamily="34" charset="0"/>
                      </a:endParaRPr>
                    </a:p>
                  </a:txBody>
                  <a:tcPr marL="68580" marR="68580" marT="0" marB="0"/>
                </a:tc>
                <a:tc>
                  <a:txBody>
                    <a:bodyPr/>
                    <a:lstStyle/>
                    <a:p>
                      <a:pPr algn="ctr">
                        <a:lnSpc>
                          <a:spcPct val="115000"/>
                        </a:lnSpc>
                      </a:pPr>
                      <a:r>
                        <a:rPr lang="vi-VN" sz="1400">
                          <a:effectLst/>
                          <a:latin typeface="+mn-lt"/>
                        </a:rPr>
                        <a:t>hPa </a:t>
                      </a:r>
                      <a:endParaRPr lang="en-ID" sz="1400">
                        <a:effectLst/>
                        <a:latin typeface="+mn-lt"/>
                        <a:ea typeface="Arial" panose="020B0604020202020204" pitchFamily="34" charset="0"/>
                      </a:endParaRPr>
                    </a:p>
                  </a:txBody>
                  <a:tcPr marL="68580" marR="68580" marT="0" marB="0"/>
                </a:tc>
                <a:extLst>
                  <a:ext uri="{0D108BD9-81ED-4DB2-BD59-A6C34878D82A}">
                    <a16:rowId xmlns:a16="http://schemas.microsoft.com/office/drawing/2014/main" val="10005"/>
                  </a:ext>
                </a:extLst>
              </a:tr>
              <a:tr h="576954">
                <a:tc>
                  <a:txBody>
                    <a:bodyPr/>
                    <a:lstStyle/>
                    <a:p>
                      <a:pPr algn="ctr">
                        <a:lnSpc>
                          <a:spcPct val="115000"/>
                        </a:lnSpc>
                      </a:pPr>
                      <a:r>
                        <a:rPr lang="vi-VN" sz="1400">
                          <a:effectLst/>
                          <a:latin typeface="+mn-lt"/>
                        </a:rPr>
                        <a:t>Hệ số bù nhiệt độ (ứng với At 12.6cm /K (khoảng 25~40°C tại 900hPa)</a:t>
                      </a:r>
                      <a:endParaRPr lang="en-ID" sz="1400">
                        <a:effectLst/>
                        <a:latin typeface="+mn-lt"/>
                        <a:ea typeface="Arial" panose="020B0604020202020204" pitchFamily="34" charset="0"/>
                      </a:endParaRPr>
                    </a:p>
                  </a:txBody>
                  <a:tcPr marL="68580" marR="68580" marT="0" marB="0"/>
                </a:tc>
                <a:tc>
                  <a:txBody>
                    <a:bodyPr/>
                    <a:lstStyle/>
                    <a:p>
                      <a:pPr algn="ctr">
                        <a:lnSpc>
                          <a:spcPct val="115000"/>
                        </a:lnSpc>
                      </a:pPr>
                      <a:r>
                        <a:rPr lang="vi-VN" sz="1400">
                          <a:effectLst/>
                          <a:latin typeface="+mn-lt"/>
                        </a:rPr>
                        <a:t>1.5 </a:t>
                      </a:r>
                      <a:endParaRPr lang="en-ID" sz="1400">
                        <a:effectLst/>
                        <a:latin typeface="+mn-lt"/>
                        <a:ea typeface="Arial" panose="020B0604020202020204" pitchFamily="34" charset="0"/>
                      </a:endParaRPr>
                    </a:p>
                  </a:txBody>
                  <a:tcPr marL="68580" marR="68580" marT="0" marB="0"/>
                </a:tc>
                <a:tc>
                  <a:txBody>
                    <a:bodyPr/>
                    <a:lstStyle/>
                    <a:p>
                      <a:pPr algn="ctr">
                        <a:lnSpc>
                          <a:spcPct val="115000"/>
                        </a:lnSpc>
                      </a:pPr>
                      <a:r>
                        <a:rPr lang="vi-VN" sz="1400">
                          <a:effectLst/>
                          <a:latin typeface="+mn-lt"/>
                        </a:rPr>
                        <a:t>Pa/K</a:t>
                      </a:r>
                      <a:endParaRPr lang="en-ID" sz="1400">
                        <a:effectLst/>
                        <a:latin typeface="+mn-lt"/>
                        <a:ea typeface="Arial" panose="020B0604020202020204" pitchFamily="34" charset="0"/>
                      </a:endParaRPr>
                    </a:p>
                  </a:txBody>
                  <a:tcPr marL="68580" marR="68580" marT="0" marB="0"/>
                </a:tc>
                <a:extLst>
                  <a:ext uri="{0D108BD9-81ED-4DB2-BD59-A6C34878D82A}">
                    <a16:rowId xmlns:a16="http://schemas.microsoft.com/office/drawing/2014/main" val="10006"/>
                  </a:ext>
                </a:extLst>
              </a:tr>
              <a:tr h="288513">
                <a:tc>
                  <a:txBody>
                    <a:bodyPr/>
                    <a:lstStyle/>
                    <a:p>
                      <a:pPr algn="ctr">
                        <a:lnSpc>
                          <a:spcPct val="115000"/>
                        </a:lnSpc>
                      </a:pPr>
                      <a:r>
                        <a:rPr lang="vi-VN" sz="1400">
                          <a:effectLst/>
                          <a:latin typeface="+mn-lt"/>
                        </a:rPr>
                        <a:t>Dòng tiêu thụ</a:t>
                      </a:r>
                      <a:endParaRPr lang="en-ID" sz="1400">
                        <a:effectLst/>
                        <a:latin typeface="+mn-lt"/>
                        <a:ea typeface="Arial" panose="020B0604020202020204" pitchFamily="34" charset="0"/>
                      </a:endParaRPr>
                    </a:p>
                  </a:txBody>
                  <a:tcPr marL="68580" marR="68580" marT="0" marB="0"/>
                </a:tc>
                <a:tc>
                  <a:txBody>
                    <a:bodyPr/>
                    <a:lstStyle/>
                    <a:p>
                      <a:pPr algn="ctr">
                        <a:lnSpc>
                          <a:spcPct val="115000"/>
                        </a:lnSpc>
                      </a:pPr>
                      <a:r>
                        <a:rPr lang="vi-VN" sz="1400">
                          <a:effectLst/>
                          <a:latin typeface="+mn-lt"/>
                        </a:rPr>
                        <a:t>0.6</a:t>
                      </a:r>
                      <a:endParaRPr lang="en-ID" sz="1400">
                        <a:effectLst/>
                        <a:latin typeface="+mn-lt"/>
                        <a:ea typeface="Arial" panose="020B0604020202020204" pitchFamily="34" charset="0"/>
                      </a:endParaRPr>
                    </a:p>
                  </a:txBody>
                  <a:tcPr marL="68580" marR="68580" marT="0" marB="0"/>
                </a:tc>
                <a:tc>
                  <a:txBody>
                    <a:bodyPr/>
                    <a:lstStyle/>
                    <a:p>
                      <a:pPr algn="ctr">
                        <a:lnSpc>
                          <a:spcPct val="115000"/>
                        </a:lnSpc>
                      </a:pPr>
                      <a:r>
                        <a:rPr lang="vi-VN" sz="1400">
                          <a:effectLst/>
                          <a:latin typeface="+mn-lt"/>
                        </a:rPr>
                        <a:t>mA</a:t>
                      </a:r>
                      <a:endParaRPr lang="en-ID" sz="1400">
                        <a:effectLst/>
                        <a:latin typeface="+mn-lt"/>
                        <a:ea typeface="Arial" panose="020B0604020202020204" pitchFamily="34" charset="0"/>
                      </a:endParaRPr>
                    </a:p>
                  </a:txBody>
                  <a:tcPr marL="68580" marR="68580" marT="0" marB="0"/>
                </a:tc>
                <a:extLst>
                  <a:ext uri="{0D108BD9-81ED-4DB2-BD59-A6C34878D82A}">
                    <a16:rowId xmlns:a16="http://schemas.microsoft.com/office/drawing/2014/main" val="10007"/>
                  </a:ext>
                </a:extLst>
              </a:tr>
              <a:tr h="283061">
                <a:tc>
                  <a:txBody>
                    <a:bodyPr/>
                    <a:lstStyle/>
                    <a:p>
                      <a:pPr algn="ctr">
                        <a:lnSpc>
                          <a:spcPct val="115000"/>
                        </a:lnSpc>
                      </a:pPr>
                      <a:r>
                        <a:rPr lang="en-US" sz="1400">
                          <a:effectLst/>
                          <a:latin typeface="+mn-lt"/>
                          <a:ea typeface="Arial" panose="020B0604020202020204" pitchFamily="34" charset="0"/>
                        </a:rPr>
                        <a:t>Kích thước</a:t>
                      </a:r>
                      <a:endParaRPr lang="en-ID" sz="1400">
                        <a:effectLst/>
                        <a:latin typeface="+mn-lt"/>
                        <a:ea typeface="Arial" panose="020B0604020202020204" pitchFamily="34" charset="0"/>
                      </a:endParaRPr>
                    </a:p>
                  </a:txBody>
                  <a:tcPr marL="68580" marR="68580" marT="0" marB="0"/>
                </a:tc>
                <a:tc>
                  <a:txBody>
                    <a:bodyPr/>
                    <a:lstStyle/>
                    <a:p>
                      <a:pPr algn="ctr">
                        <a:lnSpc>
                          <a:spcPct val="115000"/>
                        </a:lnSpc>
                      </a:pPr>
                      <a:r>
                        <a:rPr lang="en-US" sz="1400">
                          <a:effectLst/>
                          <a:latin typeface="+mn-lt"/>
                          <a:ea typeface="Arial" panose="020B0604020202020204" pitchFamily="34" charset="0"/>
                        </a:rPr>
                        <a:t>11.5×14.5</a:t>
                      </a:r>
                      <a:endParaRPr lang="en-ID" sz="1400">
                        <a:effectLst/>
                        <a:latin typeface="+mn-lt"/>
                        <a:ea typeface="Arial" panose="020B0604020202020204" pitchFamily="34" charset="0"/>
                      </a:endParaRPr>
                    </a:p>
                  </a:txBody>
                  <a:tcPr marL="68580" marR="68580" marT="0" marB="0"/>
                </a:tc>
                <a:tc>
                  <a:txBody>
                    <a:bodyPr/>
                    <a:lstStyle/>
                    <a:p>
                      <a:pPr algn="ctr">
                        <a:lnSpc>
                          <a:spcPct val="115000"/>
                        </a:lnSpc>
                      </a:pPr>
                      <a:r>
                        <a:rPr lang="en-US" sz="1400">
                          <a:effectLst/>
                          <a:latin typeface="+mn-lt"/>
                          <a:ea typeface="Arial" panose="020B0604020202020204" pitchFamily="34" charset="0"/>
                        </a:rPr>
                        <a:t>mm</a:t>
                      </a:r>
                      <a:endParaRPr lang="en-ID" sz="1400">
                        <a:effectLst/>
                        <a:latin typeface="+mn-lt"/>
                        <a:ea typeface="Arial" panose="020B0604020202020204" pitchFamily="34" charset="0"/>
                      </a:endParaRPr>
                    </a:p>
                  </a:txBody>
                  <a:tcPr marL="68580" marR="68580" marT="0" marB="0"/>
                </a:tc>
                <a:extLst>
                  <a:ext uri="{0D108BD9-81ED-4DB2-BD59-A6C34878D82A}">
                    <a16:rowId xmlns:a16="http://schemas.microsoft.com/office/drawing/2014/main" val="10008"/>
                  </a:ext>
                </a:extLst>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7560000" cy="327375"/>
            <a:chOff x="0" y="0"/>
            <a:chExt cx="2709333" cy="117324"/>
          </a:xfrm>
        </p:grpSpPr>
        <p:sp>
          <p:nvSpPr>
            <p:cNvPr id="3" name="Freeform 3"/>
            <p:cNvSpPr/>
            <p:nvPr/>
          </p:nvSpPr>
          <p:spPr>
            <a:xfrm>
              <a:off x="0" y="0"/>
              <a:ext cx="2709333" cy="117324"/>
            </a:xfrm>
            <a:custGeom>
              <a:avLst/>
              <a:gdLst/>
              <a:ahLst/>
              <a:cxnLst/>
              <a:rect l="l" t="t" r="r" b="b"/>
              <a:pathLst>
                <a:path w="2709333" h="117324">
                  <a:moveTo>
                    <a:pt x="0" y="0"/>
                  </a:moveTo>
                  <a:lnTo>
                    <a:pt x="2709333" y="0"/>
                  </a:lnTo>
                  <a:lnTo>
                    <a:pt x="2709333" y="117324"/>
                  </a:lnTo>
                  <a:lnTo>
                    <a:pt x="0" y="117324"/>
                  </a:lnTo>
                  <a:close/>
                </a:path>
              </a:pathLst>
            </a:custGeom>
            <a:solidFill>
              <a:srgbClr val="00BF63"/>
            </a:solidFill>
          </p:spPr>
          <p:txBody>
            <a:bodyPr/>
            <a:lstStyle/>
            <a:p>
              <a:endParaRPr lang="en-US"/>
            </a:p>
          </p:txBody>
        </p:sp>
        <p:sp>
          <p:nvSpPr>
            <p:cNvPr id="4" name="TextBox 4"/>
            <p:cNvSpPr txBox="1"/>
            <p:nvPr/>
          </p:nvSpPr>
          <p:spPr>
            <a:xfrm>
              <a:off x="0" y="-28575"/>
              <a:ext cx="2709333" cy="145899"/>
            </a:xfrm>
            <a:prstGeom prst="rect">
              <a:avLst/>
            </a:prstGeom>
          </p:spPr>
          <p:txBody>
            <a:bodyPr lIns="50800" tIns="50800" rIns="50800" bIns="50800" rtlCol="0" anchor="ctr"/>
            <a:lstStyle/>
            <a:p>
              <a:pPr algn="ctr">
                <a:lnSpc>
                  <a:spcPts val="1960"/>
                </a:lnSpc>
                <a:spcBef>
                  <a:spcPct val="0"/>
                </a:spcBef>
              </a:pPr>
              <a:endParaRPr/>
            </a:p>
          </p:txBody>
        </p:sp>
      </p:grpSp>
      <p:grpSp>
        <p:nvGrpSpPr>
          <p:cNvPr id="5" name="Group 5"/>
          <p:cNvGrpSpPr/>
          <p:nvPr/>
        </p:nvGrpSpPr>
        <p:grpSpPr>
          <a:xfrm>
            <a:off x="0" y="10374150"/>
            <a:ext cx="7560000" cy="327375"/>
            <a:chOff x="0" y="0"/>
            <a:chExt cx="2709333" cy="117324"/>
          </a:xfrm>
        </p:grpSpPr>
        <p:sp>
          <p:nvSpPr>
            <p:cNvPr id="6" name="Freeform 6"/>
            <p:cNvSpPr/>
            <p:nvPr/>
          </p:nvSpPr>
          <p:spPr>
            <a:xfrm>
              <a:off x="0" y="0"/>
              <a:ext cx="2709333" cy="117324"/>
            </a:xfrm>
            <a:custGeom>
              <a:avLst/>
              <a:gdLst/>
              <a:ahLst/>
              <a:cxnLst/>
              <a:rect l="l" t="t" r="r" b="b"/>
              <a:pathLst>
                <a:path w="2709333" h="117324">
                  <a:moveTo>
                    <a:pt x="0" y="0"/>
                  </a:moveTo>
                  <a:lnTo>
                    <a:pt x="2709333" y="0"/>
                  </a:lnTo>
                  <a:lnTo>
                    <a:pt x="2709333" y="117324"/>
                  </a:lnTo>
                  <a:lnTo>
                    <a:pt x="0" y="117324"/>
                  </a:lnTo>
                  <a:close/>
                </a:path>
              </a:pathLst>
            </a:custGeom>
            <a:solidFill>
              <a:srgbClr val="00BF63"/>
            </a:solidFill>
          </p:spPr>
          <p:txBody>
            <a:bodyPr/>
            <a:lstStyle/>
            <a:p>
              <a:endParaRPr lang="en-US"/>
            </a:p>
          </p:txBody>
        </p:sp>
        <p:sp>
          <p:nvSpPr>
            <p:cNvPr id="7" name="TextBox 7"/>
            <p:cNvSpPr txBox="1"/>
            <p:nvPr/>
          </p:nvSpPr>
          <p:spPr>
            <a:xfrm>
              <a:off x="0" y="-28575"/>
              <a:ext cx="2709333" cy="145899"/>
            </a:xfrm>
            <a:prstGeom prst="rect">
              <a:avLst/>
            </a:prstGeom>
          </p:spPr>
          <p:txBody>
            <a:bodyPr lIns="50800" tIns="50800" rIns="50800" bIns="50800" rtlCol="0" anchor="ctr"/>
            <a:lstStyle/>
            <a:p>
              <a:pPr algn="ctr">
                <a:lnSpc>
                  <a:spcPts val="1960"/>
                </a:lnSpc>
                <a:spcBef>
                  <a:spcPct val="0"/>
                </a:spcBef>
              </a:pPr>
              <a:endParaRPr/>
            </a:p>
          </p:txBody>
        </p:sp>
      </p:grpSp>
      <p:sp>
        <p:nvSpPr>
          <p:cNvPr id="8" name="Freeform 8"/>
          <p:cNvSpPr/>
          <p:nvPr/>
        </p:nvSpPr>
        <p:spPr>
          <a:xfrm>
            <a:off x="377426" y="378554"/>
            <a:ext cx="728397" cy="591988"/>
          </a:xfrm>
          <a:custGeom>
            <a:avLst/>
            <a:gdLst/>
            <a:ahLst/>
            <a:cxnLst/>
            <a:rect l="l" t="t" r="r" b="b"/>
            <a:pathLst>
              <a:path w="728397" h="591988">
                <a:moveTo>
                  <a:pt x="0" y="0"/>
                </a:moveTo>
                <a:lnTo>
                  <a:pt x="728397" y="0"/>
                </a:lnTo>
                <a:lnTo>
                  <a:pt x="728397" y="591987"/>
                </a:lnTo>
                <a:lnTo>
                  <a:pt x="0" y="59198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9" name="Freeform 9"/>
          <p:cNvSpPr/>
          <p:nvPr/>
        </p:nvSpPr>
        <p:spPr>
          <a:xfrm>
            <a:off x="5608540" y="41313"/>
            <a:ext cx="1951460" cy="1774055"/>
          </a:xfrm>
          <a:custGeom>
            <a:avLst/>
            <a:gdLst/>
            <a:ahLst/>
            <a:cxnLst/>
            <a:rect l="l" t="t" r="r" b="b"/>
            <a:pathLst>
              <a:path w="1951460" h="1774055">
                <a:moveTo>
                  <a:pt x="0" y="0"/>
                </a:moveTo>
                <a:lnTo>
                  <a:pt x="1951460" y="0"/>
                </a:lnTo>
                <a:lnTo>
                  <a:pt x="1951460" y="1774054"/>
                </a:lnTo>
                <a:lnTo>
                  <a:pt x="0" y="1774054"/>
                </a:lnTo>
                <a:lnTo>
                  <a:pt x="0" y="0"/>
                </a:lnTo>
                <a:close/>
              </a:path>
            </a:pathLst>
          </a:custGeom>
          <a:blipFill>
            <a:blip r:embed="rId4"/>
            <a:stretch>
              <a:fillRect/>
            </a:stretch>
          </a:blipFill>
        </p:spPr>
        <p:txBody>
          <a:bodyPr/>
          <a:lstStyle/>
          <a:p>
            <a:endParaRPr lang="en-US"/>
          </a:p>
        </p:txBody>
      </p:sp>
      <p:sp>
        <p:nvSpPr>
          <p:cNvPr id="10" name="Freeform 10"/>
          <p:cNvSpPr/>
          <p:nvPr/>
        </p:nvSpPr>
        <p:spPr>
          <a:xfrm>
            <a:off x="525574" y="3685038"/>
            <a:ext cx="3071124" cy="1954623"/>
          </a:xfrm>
          <a:custGeom>
            <a:avLst/>
            <a:gdLst/>
            <a:ahLst/>
            <a:cxnLst/>
            <a:rect l="l" t="t" r="r" b="b"/>
            <a:pathLst>
              <a:path w="4060274" h="3270221">
                <a:moveTo>
                  <a:pt x="0" y="0"/>
                </a:moveTo>
                <a:lnTo>
                  <a:pt x="4060274" y="0"/>
                </a:lnTo>
                <a:lnTo>
                  <a:pt x="4060274" y="3270221"/>
                </a:lnTo>
                <a:lnTo>
                  <a:pt x="0" y="3270221"/>
                </a:lnTo>
                <a:lnTo>
                  <a:pt x="0" y="0"/>
                </a:lnTo>
                <a:close/>
              </a:path>
            </a:pathLst>
          </a:custGeom>
          <a:blipFill>
            <a:blip r:embed="rId5"/>
            <a:stretch>
              <a:fillRect t="-9157" r="-5858"/>
            </a:stretch>
          </a:blipFill>
        </p:spPr>
        <p:txBody>
          <a:bodyPr/>
          <a:lstStyle/>
          <a:p>
            <a:endParaRPr lang="en-US"/>
          </a:p>
        </p:txBody>
      </p:sp>
      <p:sp>
        <p:nvSpPr>
          <p:cNvPr id="12" name="TextBox 12"/>
          <p:cNvSpPr txBox="1"/>
          <p:nvPr/>
        </p:nvSpPr>
        <p:spPr>
          <a:xfrm>
            <a:off x="756000" y="9655330"/>
            <a:ext cx="1901356" cy="280670"/>
          </a:xfrm>
          <a:prstGeom prst="rect">
            <a:avLst/>
          </a:prstGeom>
        </p:spPr>
        <p:txBody>
          <a:bodyPr lIns="0" tIns="0" rIns="0" bIns="0" rtlCol="0" anchor="t">
            <a:spAutoFit/>
          </a:bodyPr>
          <a:lstStyle/>
          <a:p>
            <a:pPr algn="l">
              <a:lnSpc>
                <a:spcPts val="2380"/>
              </a:lnSpc>
            </a:pPr>
            <a:r>
              <a:rPr lang="en-US" sz="1700">
                <a:solidFill>
                  <a:srgbClr val="00BF63"/>
                </a:solidFill>
                <a:latin typeface="Montserrat Classic" panose="00000500000000000000"/>
                <a:ea typeface="Montserrat Classic" panose="00000500000000000000"/>
                <a:cs typeface="Montserrat Classic" panose="00000500000000000000"/>
                <a:sym typeface="Montserrat Classic" panose="00000500000000000000"/>
              </a:rPr>
              <a:t>Page 16</a:t>
            </a:r>
          </a:p>
        </p:txBody>
      </p:sp>
      <p:sp>
        <p:nvSpPr>
          <p:cNvPr id="13" name="TextBox 13"/>
          <p:cNvSpPr txBox="1"/>
          <p:nvPr/>
        </p:nvSpPr>
        <p:spPr>
          <a:xfrm>
            <a:off x="997283" y="501183"/>
            <a:ext cx="1901356" cy="469359"/>
          </a:xfrm>
          <a:prstGeom prst="rect">
            <a:avLst/>
          </a:prstGeom>
        </p:spPr>
        <p:txBody>
          <a:bodyPr lIns="0" tIns="0" rIns="0" bIns="0" rtlCol="0" anchor="t">
            <a:spAutoFit/>
          </a:bodyPr>
          <a:lstStyle/>
          <a:p>
            <a:pPr algn="l">
              <a:lnSpc>
                <a:spcPts val="3780"/>
              </a:lnSpc>
            </a:pPr>
            <a:r>
              <a:rPr lang="en-US" sz="2700" dirty="0" err="1">
                <a:solidFill>
                  <a:srgbClr val="00BF63"/>
                </a:solidFill>
                <a:latin typeface="Dahka" panose="00000500000000000000"/>
                <a:ea typeface="Dahka" panose="00000500000000000000"/>
                <a:cs typeface="Dahka" panose="00000500000000000000"/>
                <a:sym typeface="Dahka" panose="00000500000000000000"/>
              </a:rPr>
              <a:t>Io</a:t>
            </a:r>
            <a:r>
              <a:rPr lang="en-US" sz="2700" dirty="0" err="1">
                <a:solidFill>
                  <a:srgbClr val="00BF63"/>
                </a:solidFill>
                <a:latin typeface="Times New Roman" panose="02020603050405020304" pitchFamily="18" charset="0"/>
                <a:ea typeface="Dahka" panose="00000500000000000000"/>
                <a:cs typeface="Times New Roman" panose="02020603050405020304" pitchFamily="18" charset="0"/>
                <a:sym typeface="Dahka" panose="00000500000000000000"/>
              </a:rPr>
              <a:t>IoT</a:t>
            </a:r>
            <a:r>
              <a:rPr lang="en-US" sz="2700" dirty="0">
                <a:solidFill>
                  <a:srgbClr val="00BF63"/>
                </a:solidFill>
                <a:latin typeface="Times New Roman" panose="02020603050405020304" pitchFamily="18" charset="0"/>
                <a:ea typeface="Dahka" panose="00000500000000000000"/>
                <a:cs typeface="Times New Roman" panose="02020603050405020304" pitchFamily="18" charset="0"/>
                <a:sym typeface="Dahka" panose="00000500000000000000"/>
              </a:rPr>
              <a:t> Lab</a:t>
            </a:r>
          </a:p>
        </p:txBody>
      </p:sp>
      <p:sp>
        <p:nvSpPr>
          <p:cNvPr id="14" name="TextBox 14"/>
          <p:cNvSpPr txBox="1"/>
          <p:nvPr/>
        </p:nvSpPr>
        <p:spPr>
          <a:xfrm>
            <a:off x="-177446" y="1299136"/>
            <a:ext cx="6048000" cy="737189"/>
          </a:xfrm>
          <a:prstGeom prst="rect">
            <a:avLst/>
          </a:prstGeom>
        </p:spPr>
        <p:txBody>
          <a:bodyPr lIns="0" tIns="0" rIns="0" bIns="0" rtlCol="0" anchor="t">
            <a:spAutoFit/>
          </a:bodyPr>
          <a:lstStyle/>
          <a:p>
            <a:pPr algn="ctr">
              <a:lnSpc>
                <a:spcPts val="4930"/>
              </a:lnSpc>
            </a:pPr>
            <a:r>
              <a:rPr lang="en-US" sz="4695">
                <a:solidFill>
                  <a:srgbClr val="00BF63"/>
                </a:solidFill>
                <a:latin typeface="Bungee Shade"/>
                <a:ea typeface="Bungee Shade"/>
                <a:cs typeface="Bungee Shade"/>
                <a:sym typeface="Bungee Shade"/>
              </a:rPr>
              <a:t> CẢM BIẾN</a:t>
            </a:r>
          </a:p>
        </p:txBody>
      </p:sp>
      <p:sp>
        <p:nvSpPr>
          <p:cNvPr id="15" name="TextBox 15"/>
          <p:cNvSpPr txBox="1"/>
          <p:nvPr/>
        </p:nvSpPr>
        <p:spPr>
          <a:xfrm>
            <a:off x="164776" y="2649491"/>
            <a:ext cx="3283774" cy="861774"/>
          </a:xfrm>
          <a:prstGeom prst="rect">
            <a:avLst/>
          </a:prstGeom>
        </p:spPr>
        <p:txBody>
          <a:bodyPr lIns="0" tIns="0" rIns="0" bIns="0" rtlCol="0" anchor="t">
            <a:spAutoFit/>
          </a:bodyPr>
          <a:lstStyle/>
          <a:p>
            <a:pPr algn="ctr">
              <a:spcBef>
                <a:spcPct val="0"/>
              </a:spcBef>
            </a:pPr>
            <a:r>
              <a:rPr lang="en-US" sz="2800" b="1" dirty="0">
                <a:solidFill>
                  <a:srgbClr val="00BF63"/>
                </a:solidFill>
                <a:effectLst>
                  <a:outerShdw blurRad="38100" dist="38100" dir="2700000" algn="tl">
                    <a:srgbClr val="000000">
                      <a:alpha val="43137"/>
                    </a:srgbClr>
                  </a:outerShdw>
                </a:effectLst>
                <a:latin typeface="Times New Roman" panose="02020603050405020304" pitchFamily="18" charset="0"/>
                <a:ea typeface="Canva Sans Bold"/>
                <a:cs typeface="Times New Roman" panose="02020603050405020304" pitchFamily="18" charset="0"/>
                <a:sym typeface="Canva Sans Bold"/>
              </a:rPr>
              <a:t>CẢM BIẾN ĐO NỒNG ĐỘ PH</a:t>
            </a:r>
          </a:p>
        </p:txBody>
      </p:sp>
      <p:sp>
        <p:nvSpPr>
          <p:cNvPr id="16" name="TextBox 16"/>
          <p:cNvSpPr txBox="1"/>
          <p:nvPr/>
        </p:nvSpPr>
        <p:spPr>
          <a:xfrm>
            <a:off x="136406" y="6009675"/>
            <a:ext cx="3880973" cy="399148"/>
          </a:xfrm>
          <a:prstGeom prst="rect">
            <a:avLst/>
          </a:prstGeom>
        </p:spPr>
        <p:txBody>
          <a:bodyPr wrap="square" lIns="0" tIns="0" rIns="0" bIns="0" rtlCol="0" anchor="t">
            <a:spAutoFit/>
          </a:bodyPr>
          <a:lstStyle/>
          <a:p>
            <a:pPr algn="ctr">
              <a:lnSpc>
                <a:spcPts val="3360"/>
              </a:lnSpc>
              <a:spcBef>
                <a:spcPct val="0"/>
              </a:spcBef>
            </a:pPr>
            <a:r>
              <a:rPr lang="en-US" sz="2400" b="1" dirty="0">
                <a:solidFill>
                  <a:srgbClr val="00BF63"/>
                </a:solidFill>
                <a:effectLst>
                  <a:outerShdw blurRad="38100" dist="38100" dir="2700000" algn="tl">
                    <a:srgbClr val="000000">
                      <a:alpha val="43137"/>
                    </a:srgbClr>
                  </a:outerShdw>
                </a:effectLst>
                <a:latin typeface="Times New Roman" panose="02020603050405020304" pitchFamily="18" charset="0"/>
                <a:ea typeface="Canva Sans Bold"/>
                <a:cs typeface="Times New Roman" panose="02020603050405020304" pitchFamily="18" charset="0"/>
                <a:sym typeface="Canva Sans Bold"/>
              </a:rPr>
              <a:t>THÔNG SỐ KỸ THUẬT</a:t>
            </a:r>
          </a:p>
        </p:txBody>
      </p:sp>
      <p:sp>
        <p:nvSpPr>
          <p:cNvPr id="17" name="Freeform 8"/>
          <p:cNvSpPr/>
          <p:nvPr/>
        </p:nvSpPr>
        <p:spPr>
          <a:xfrm>
            <a:off x="4001623" y="3718058"/>
            <a:ext cx="3281827" cy="2216866"/>
          </a:xfrm>
          <a:custGeom>
            <a:avLst/>
            <a:gdLst/>
            <a:ahLst/>
            <a:cxnLst/>
            <a:rect l="l" t="t" r="r" b="b"/>
            <a:pathLst>
              <a:path w="3293522" h="2364383">
                <a:moveTo>
                  <a:pt x="0" y="0"/>
                </a:moveTo>
                <a:lnTo>
                  <a:pt x="3293522" y="0"/>
                </a:lnTo>
                <a:lnTo>
                  <a:pt x="3293522" y="2364382"/>
                </a:lnTo>
                <a:lnTo>
                  <a:pt x="0" y="2364382"/>
                </a:lnTo>
                <a:lnTo>
                  <a:pt x="0" y="0"/>
                </a:lnTo>
                <a:close/>
              </a:path>
            </a:pathLst>
          </a:custGeom>
          <a:blipFill>
            <a:blip r:embed="rId6"/>
            <a:stretch>
              <a:fillRect t="-2236" b="-2236"/>
            </a:stretch>
          </a:blipFill>
        </p:spPr>
        <p:txBody>
          <a:bodyPr/>
          <a:lstStyle/>
          <a:p>
            <a:endParaRPr lang="en-US"/>
          </a:p>
        </p:txBody>
      </p:sp>
      <p:graphicFrame>
        <p:nvGraphicFramePr>
          <p:cNvPr id="18" name="Table 17"/>
          <p:cNvGraphicFramePr>
            <a:graphicFrameLocks noGrp="1"/>
          </p:cNvGraphicFramePr>
          <p:nvPr/>
        </p:nvGraphicFramePr>
        <p:xfrm>
          <a:off x="806450" y="6573983"/>
          <a:ext cx="6248399" cy="2875607"/>
        </p:xfrm>
        <a:graphic>
          <a:graphicData uri="http://schemas.openxmlformats.org/drawingml/2006/table">
            <a:tbl>
              <a:tblPr bandRow="1">
                <a:tableStyleId>{5C22544A-7EE6-4342-B048-85BDC9FD1C3A}</a:tableStyleId>
              </a:tblPr>
              <a:tblGrid>
                <a:gridCol w="2349743">
                  <a:extLst>
                    <a:ext uri="{9D8B030D-6E8A-4147-A177-3AD203B41FA5}">
                      <a16:colId xmlns:a16="http://schemas.microsoft.com/office/drawing/2014/main" val="20000"/>
                    </a:ext>
                  </a:extLst>
                </a:gridCol>
                <a:gridCol w="2633296">
                  <a:extLst>
                    <a:ext uri="{9D8B030D-6E8A-4147-A177-3AD203B41FA5}">
                      <a16:colId xmlns:a16="http://schemas.microsoft.com/office/drawing/2014/main" val="20001"/>
                    </a:ext>
                  </a:extLst>
                </a:gridCol>
                <a:gridCol w="1265360">
                  <a:extLst>
                    <a:ext uri="{9D8B030D-6E8A-4147-A177-3AD203B41FA5}">
                      <a16:colId xmlns:a16="http://schemas.microsoft.com/office/drawing/2014/main" val="20002"/>
                    </a:ext>
                  </a:extLst>
                </a:gridCol>
              </a:tblGrid>
              <a:tr h="410801">
                <a:tc>
                  <a:txBody>
                    <a:bodyPr/>
                    <a:lstStyle/>
                    <a:p>
                      <a:pPr algn="ctr">
                        <a:lnSpc>
                          <a:spcPct val="115000"/>
                        </a:lnSpc>
                      </a:pPr>
                      <a:r>
                        <a:rPr lang="vi-VN" sz="1500" b="1">
                          <a:effectLst/>
                        </a:rPr>
                        <a:t>Tham số kỹ thuật</a:t>
                      </a:r>
                      <a:endParaRPr lang="en-ID" sz="1500" b="1">
                        <a:effectLst/>
                        <a:latin typeface="Arial" panose="020B0604020202020204" pitchFamily="34" charset="0"/>
                        <a:ea typeface="Arial" panose="020B0604020202020204" pitchFamily="34" charset="0"/>
                      </a:endParaRPr>
                    </a:p>
                  </a:txBody>
                  <a:tcPr marL="68580" marR="68580" marT="0" marB="0">
                    <a:solidFill>
                      <a:schemeClr val="accent3">
                        <a:lumMod val="40000"/>
                        <a:lumOff val="60000"/>
                      </a:schemeClr>
                    </a:solidFill>
                  </a:tcPr>
                </a:tc>
                <a:tc>
                  <a:txBody>
                    <a:bodyPr/>
                    <a:lstStyle/>
                    <a:p>
                      <a:pPr algn="ctr">
                        <a:lnSpc>
                          <a:spcPct val="115000"/>
                        </a:lnSpc>
                      </a:pPr>
                      <a:r>
                        <a:rPr lang="vi-VN" sz="1500" b="1">
                          <a:effectLst/>
                        </a:rPr>
                        <a:t>Giá trị</a:t>
                      </a:r>
                      <a:endParaRPr lang="en-ID" sz="1500" b="1">
                        <a:effectLst/>
                        <a:latin typeface="Arial" panose="020B0604020202020204" pitchFamily="34" charset="0"/>
                        <a:ea typeface="Arial" panose="020B0604020202020204" pitchFamily="34" charset="0"/>
                      </a:endParaRPr>
                    </a:p>
                  </a:txBody>
                  <a:tcPr marL="68580" marR="68580" marT="0" marB="0">
                    <a:solidFill>
                      <a:schemeClr val="accent3">
                        <a:lumMod val="40000"/>
                        <a:lumOff val="60000"/>
                      </a:schemeClr>
                    </a:solidFill>
                  </a:tcPr>
                </a:tc>
                <a:tc>
                  <a:txBody>
                    <a:bodyPr/>
                    <a:lstStyle/>
                    <a:p>
                      <a:pPr algn="ctr">
                        <a:lnSpc>
                          <a:spcPct val="115000"/>
                        </a:lnSpc>
                      </a:pPr>
                      <a:r>
                        <a:rPr lang="en-US" sz="1500" b="1">
                          <a:effectLst/>
                        </a:rPr>
                        <a:t>Đ</a:t>
                      </a:r>
                      <a:r>
                        <a:rPr lang="vi-VN" sz="1500" b="1">
                          <a:effectLst/>
                        </a:rPr>
                        <a:t>ơn vị</a:t>
                      </a:r>
                      <a:endParaRPr lang="en-ID" sz="1500" b="1">
                        <a:effectLst/>
                        <a:latin typeface="Arial" panose="020B0604020202020204" pitchFamily="34" charset="0"/>
                        <a:ea typeface="Arial" panose="020B0604020202020204" pitchFamily="34" charset="0"/>
                      </a:endParaRPr>
                    </a:p>
                  </a:txBody>
                  <a:tcPr marL="68580" marR="68580" marT="0" marB="0">
                    <a:solidFill>
                      <a:schemeClr val="accent3">
                        <a:lumMod val="40000"/>
                        <a:lumOff val="60000"/>
                      </a:schemeClr>
                    </a:solidFill>
                  </a:tcPr>
                </a:tc>
                <a:extLst>
                  <a:ext uri="{0D108BD9-81ED-4DB2-BD59-A6C34878D82A}">
                    <a16:rowId xmlns:a16="http://schemas.microsoft.com/office/drawing/2014/main" val="10000"/>
                  </a:ext>
                </a:extLst>
              </a:tr>
              <a:tr h="410801">
                <a:tc>
                  <a:txBody>
                    <a:bodyPr/>
                    <a:lstStyle/>
                    <a:p>
                      <a:pPr algn="ctr">
                        <a:lnSpc>
                          <a:spcPct val="115000"/>
                        </a:lnSpc>
                      </a:pPr>
                      <a:r>
                        <a:rPr lang="vi-VN" sz="1300">
                          <a:effectLst/>
                        </a:rPr>
                        <a:t>Phạm vi</a:t>
                      </a:r>
                      <a:endParaRPr lang="en-ID" sz="1100">
                        <a:effectLst/>
                        <a:latin typeface="Arial" panose="020B0604020202020204" pitchFamily="34" charset="0"/>
                        <a:ea typeface="Arial" panose="020B0604020202020204" pitchFamily="34" charset="0"/>
                      </a:endParaRPr>
                    </a:p>
                  </a:txBody>
                  <a:tcPr marL="68580" marR="68580" marT="0" marB="0"/>
                </a:tc>
                <a:tc>
                  <a:txBody>
                    <a:bodyPr/>
                    <a:lstStyle/>
                    <a:p>
                      <a:pPr algn="ctr">
                        <a:lnSpc>
                          <a:spcPct val="115000"/>
                        </a:lnSpc>
                      </a:pPr>
                      <a:r>
                        <a:rPr lang="vi-VN" sz="1300">
                          <a:effectLst/>
                        </a:rPr>
                        <a:t>0~14</a:t>
                      </a:r>
                      <a:endParaRPr lang="en-ID" sz="1100">
                        <a:effectLst/>
                        <a:latin typeface="Arial" panose="020B0604020202020204" pitchFamily="34" charset="0"/>
                        <a:ea typeface="Arial" panose="020B0604020202020204" pitchFamily="34" charset="0"/>
                      </a:endParaRPr>
                    </a:p>
                  </a:txBody>
                  <a:tcPr marL="68580" marR="68580" marT="0" marB="0"/>
                </a:tc>
                <a:tc>
                  <a:txBody>
                    <a:bodyPr/>
                    <a:lstStyle/>
                    <a:p>
                      <a:pPr algn="ctr">
                        <a:lnSpc>
                          <a:spcPct val="115000"/>
                        </a:lnSpc>
                      </a:pPr>
                      <a:r>
                        <a:rPr lang="vi-VN" sz="1300">
                          <a:effectLst/>
                        </a:rPr>
                        <a:t>PH</a:t>
                      </a:r>
                      <a:endParaRPr lang="en-ID" sz="1100">
                        <a:effectLst/>
                        <a:latin typeface="Arial" panose="020B0604020202020204" pitchFamily="34" charset="0"/>
                        <a:ea typeface="Arial" panose="020B0604020202020204" pitchFamily="34" charset="0"/>
                      </a:endParaRPr>
                    </a:p>
                  </a:txBody>
                  <a:tcPr marL="68580" marR="68580" marT="0" marB="0"/>
                </a:tc>
                <a:extLst>
                  <a:ext uri="{0D108BD9-81ED-4DB2-BD59-A6C34878D82A}">
                    <a16:rowId xmlns:a16="http://schemas.microsoft.com/office/drawing/2014/main" val="10001"/>
                  </a:ext>
                </a:extLst>
              </a:tr>
              <a:tr h="410801">
                <a:tc>
                  <a:txBody>
                    <a:bodyPr/>
                    <a:lstStyle/>
                    <a:p>
                      <a:pPr algn="ctr">
                        <a:lnSpc>
                          <a:spcPct val="115000"/>
                        </a:lnSpc>
                      </a:pPr>
                      <a:r>
                        <a:rPr lang="vi-VN" sz="1300">
                          <a:effectLst/>
                        </a:rPr>
                        <a:t>Điện áp hoạt động</a:t>
                      </a:r>
                      <a:endParaRPr lang="en-ID" sz="1100">
                        <a:effectLst/>
                        <a:latin typeface="Arial" panose="020B0604020202020204" pitchFamily="34" charset="0"/>
                        <a:ea typeface="Arial" panose="020B0604020202020204" pitchFamily="34" charset="0"/>
                      </a:endParaRPr>
                    </a:p>
                  </a:txBody>
                  <a:tcPr marL="68580" marR="68580" marT="0" marB="0"/>
                </a:tc>
                <a:tc>
                  <a:txBody>
                    <a:bodyPr/>
                    <a:lstStyle/>
                    <a:p>
                      <a:pPr algn="ctr">
                        <a:lnSpc>
                          <a:spcPct val="115000"/>
                        </a:lnSpc>
                      </a:pPr>
                      <a:r>
                        <a:rPr lang="vi-VN" sz="1300">
                          <a:effectLst/>
                        </a:rPr>
                        <a:t>7~30</a:t>
                      </a:r>
                      <a:endParaRPr lang="en-ID" sz="1100">
                        <a:effectLst/>
                        <a:latin typeface="Arial" panose="020B0604020202020204" pitchFamily="34" charset="0"/>
                        <a:ea typeface="Arial" panose="020B0604020202020204" pitchFamily="34" charset="0"/>
                      </a:endParaRPr>
                    </a:p>
                  </a:txBody>
                  <a:tcPr marL="68580" marR="68580" marT="0" marB="0"/>
                </a:tc>
                <a:tc>
                  <a:txBody>
                    <a:bodyPr/>
                    <a:lstStyle/>
                    <a:p>
                      <a:pPr algn="ctr">
                        <a:lnSpc>
                          <a:spcPct val="115000"/>
                        </a:lnSpc>
                      </a:pPr>
                      <a:r>
                        <a:rPr lang="vi-VN" sz="1300">
                          <a:effectLst/>
                        </a:rPr>
                        <a:t>V</a:t>
                      </a:r>
                      <a:endParaRPr lang="en-ID" sz="1100">
                        <a:effectLst/>
                        <a:latin typeface="Arial" panose="020B0604020202020204" pitchFamily="34" charset="0"/>
                        <a:ea typeface="Arial" panose="020B0604020202020204" pitchFamily="34" charset="0"/>
                      </a:endParaRPr>
                    </a:p>
                  </a:txBody>
                  <a:tcPr marL="68580" marR="68580" marT="0" marB="0"/>
                </a:tc>
                <a:extLst>
                  <a:ext uri="{0D108BD9-81ED-4DB2-BD59-A6C34878D82A}">
                    <a16:rowId xmlns:a16="http://schemas.microsoft.com/office/drawing/2014/main" val="10002"/>
                  </a:ext>
                </a:extLst>
              </a:tr>
              <a:tr h="410801">
                <a:tc>
                  <a:txBody>
                    <a:bodyPr/>
                    <a:lstStyle/>
                    <a:p>
                      <a:pPr algn="ctr">
                        <a:lnSpc>
                          <a:spcPct val="115000"/>
                        </a:lnSpc>
                      </a:pPr>
                      <a:r>
                        <a:rPr lang="vi-VN" sz="1300">
                          <a:effectLst/>
                        </a:rPr>
                        <a:t>Điện áp đầu ra</a:t>
                      </a:r>
                      <a:endParaRPr lang="en-ID" sz="1100">
                        <a:effectLst/>
                        <a:latin typeface="Arial" panose="020B0604020202020204" pitchFamily="34" charset="0"/>
                        <a:ea typeface="Arial" panose="020B0604020202020204" pitchFamily="34" charset="0"/>
                      </a:endParaRPr>
                    </a:p>
                  </a:txBody>
                  <a:tcPr marL="68580" marR="68580" marT="0" marB="0"/>
                </a:tc>
                <a:tc>
                  <a:txBody>
                    <a:bodyPr/>
                    <a:lstStyle/>
                    <a:p>
                      <a:pPr algn="ctr">
                        <a:lnSpc>
                          <a:spcPct val="115000"/>
                        </a:lnSpc>
                      </a:pPr>
                      <a:r>
                        <a:rPr lang="vi-VN" sz="1300">
                          <a:effectLst/>
                        </a:rPr>
                        <a:t>4~20</a:t>
                      </a:r>
                      <a:endParaRPr lang="en-ID" sz="1100">
                        <a:effectLst/>
                        <a:latin typeface="Arial" panose="020B0604020202020204" pitchFamily="34" charset="0"/>
                        <a:ea typeface="Arial" panose="020B0604020202020204" pitchFamily="34" charset="0"/>
                      </a:endParaRPr>
                    </a:p>
                  </a:txBody>
                  <a:tcPr marL="68580" marR="68580" marT="0" marB="0"/>
                </a:tc>
                <a:tc>
                  <a:txBody>
                    <a:bodyPr/>
                    <a:lstStyle/>
                    <a:p>
                      <a:pPr algn="ctr">
                        <a:lnSpc>
                          <a:spcPct val="115000"/>
                        </a:lnSpc>
                      </a:pPr>
                      <a:r>
                        <a:rPr lang="vi-VN" sz="1300">
                          <a:effectLst/>
                        </a:rPr>
                        <a:t>mA </a:t>
                      </a:r>
                      <a:endParaRPr lang="en-ID" sz="1100">
                        <a:effectLst/>
                        <a:latin typeface="Arial" panose="020B0604020202020204" pitchFamily="34" charset="0"/>
                        <a:ea typeface="Arial" panose="020B0604020202020204" pitchFamily="34" charset="0"/>
                      </a:endParaRPr>
                    </a:p>
                  </a:txBody>
                  <a:tcPr marL="68580" marR="68580" marT="0" marB="0"/>
                </a:tc>
                <a:extLst>
                  <a:ext uri="{0D108BD9-81ED-4DB2-BD59-A6C34878D82A}">
                    <a16:rowId xmlns:a16="http://schemas.microsoft.com/office/drawing/2014/main" val="10003"/>
                  </a:ext>
                </a:extLst>
              </a:tr>
              <a:tr h="410801">
                <a:tc>
                  <a:txBody>
                    <a:bodyPr/>
                    <a:lstStyle/>
                    <a:p>
                      <a:pPr algn="ctr">
                        <a:lnSpc>
                          <a:spcPct val="115000"/>
                        </a:lnSpc>
                      </a:pPr>
                      <a:r>
                        <a:rPr lang="vi-VN" sz="1300">
                          <a:effectLst/>
                        </a:rPr>
                        <a:t>Độ chính xác</a:t>
                      </a:r>
                      <a:endParaRPr lang="en-ID" sz="1100">
                        <a:effectLst/>
                        <a:latin typeface="Arial" panose="020B0604020202020204" pitchFamily="34" charset="0"/>
                        <a:ea typeface="Arial" panose="020B0604020202020204" pitchFamily="34" charset="0"/>
                      </a:endParaRPr>
                    </a:p>
                  </a:txBody>
                  <a:tcPr marL="68580" marR="68580" marT="0" marB="0"/>
                </a:tc>
                <a:tc>
                  <a:txBody>
                    <a:bodyPr/>
                    <a:lstStyle/>
                    <a:p>
                      <a:pPr algn="ctr">
                        <a:lnSpc>
                          <a:spcPct val="115000"/>
                        </a:lnSpc>
                      </a:pPr>
                      <a:r>
                        <a:rPr lang="vi-VN" sz="1300">
                          <a:effectLst/>
                        </a:rPr>
                        <a:t>±0.05</a:t>
                      </a:r>
                      <a:endParaRPr lang="en-ID" sz="1100">
                        <a:effectLst/>
                        <a:latin typeface="Arial" panose="020B0604020202020204" pitchFamily="34" charset="0"/>
                        <a:ea typeface="Arial" panose="020B0604020202020204" pitchFamily="34" charset="0"/>
                      </a:endParaRPr>
                    </a:p>
                  </a:txBody>
                  <a:tcPr marL="68580" marR="68580" marT="0" marB="0"/>
                </a:tc>
                <a:tc>
                  <a:txBody>
                    <a:bodyPr/>
                    <a:lstStyle/>
                    <a:p>
                      <a:pPr algn="ctr">
                        <a:lnSpc>
                          <a:spcPct val="115000"/>
                        </a:lnSpc>
                      </a:pPr>
                      <a:r>
                        <a:rPr lang="vi-VN" sz="1300">
                          <a:effectLst/>
                        </a:rPr>
                        <a:t>PH </a:t>
                      </a:r>
                      <a:endParaRPr lang="en-ID" sz="1100">
                        <a:effectLst/>
                        <a:latin typeface="Arial" panose="020B0604020202020204" pitchFamily="34" charset="0"/>
                        <a:ea typeface="Arial" panose="020B0604020202020204" pitchFamily="34" charset="0"/>
                      </a:endParaRPr>
                    </a:p>
                  </a:txBody>
                  <a:tcPr marL="68580" marR="68580" marT="0" marB="0"/>
                </a:tc>
                <a:extLst>
                  <a:ext uri="{0D108BD9-81ED-4DB2-BD59-A6C34878D82A}">
                    <a16:rowId xmlns:a16="http://schemas.microsoft.com/office/drawing/2014/main" val="10004"/>
                  </a:ext>
                </a:extLst>
              </a:tr>
              <a:tr h="410801">
                <a:tc>
                  <a:txBody>
                    <a:bodyPr/>
                    <a:lstStyle/>
                    <a:p>
                      <a:pPr algn="ctr">
                        <a:lnSpc>
                          <a:spcPct val="115000"/>
                        </a:lnSpc>
                      </a:pPr>
                      <a:r>
                        <a:rPr lang="vi-VN" sz="1300">
                          <a:effectLst/>
                        </a:rPr>
                        <a:t>Độ phân giải</a:t>
                      </a:r>
                      <a:endParaRPr lang="en-ID" sz="1100">
                        <a:effectLst/>
                        <a:latin typeface="Arial" panose="020B0604020202020204" pitchFamily="34" charset="0"/>
                        <a:ea typeface="Arial" panose="020B0604020202020204" pitchFamily="34" charset="0"/>
                      </a:endParaRPr>
                    </a:p>
                  </a:txBody>
                  <a:tcPr marL="68580" marR="68580" marT="0" marB="0"/>
                </a:tc>
                <a:tc>
                  <a:txBody>
                    <a:bodyPr/>
                    <a:lstStyle/>
                    <a:p>
                      <a:pPr algn="ctr">
                        <a:lnSpc>
                          <a:spcPct val="115000"/>
                        </a:lnSpc>
                      </a:pPr>
                      <a:r>
                        <a:rPr lang="vi-VN" sz="1300">
                          <a:effectLst/>
                        </a:rPr>
                        <a:t>0.01</a:t>
                      </a:r>
                      <a:endParaRPr lang="en-ID" sz="1100">
                        <a:effectLst/>
                        <a:latin typeface="Arial" panose="020B0604020202020204" pitchFamily="34" charset="0"/>
                        <a:ea typeface="Arial" panose="020B0604020202020204" pitchFamily="34" charset="0"/>
                      </a:endParaRPr>
                    </a:p>
                  </a:txBody>
                  <a:tcPr marL="68580" marR="68580" marT="0" marB="0"/>
                </a:tc>
                <a:tc>
                  <a:txBody>
                    <a:bodyPr/>
                    <a:lstStyle/>
                    <a:p>
                      <a:pPr algn="ctr">
                        <a:lnSpc>
                          <a:spcPct val="115000"/>
                        </a:lnSpc>
                      </a:pPr>
                      <a:r>
                        <a:rPr lang="vi-VN" sz="1300">
                          <a:effectLst/>
                        </a:rPr>
                        <a:t>PH</a:t>
                      </a:r>
                      <a:endParaRPr lang="en-ID" sz="1100">
                        <a:effectLst/>
                        <a:latin typeface="Arial" panose="020B0604020202020204" pitchFamily="34" charset="0"/>
                        <a:ea typeface="Arial" panose="020B0604020202020204" pitchFamily="34" charset="0"/>
                      </a:endParaRPr>
                    </a:p>
                  </a:txBody>
                  <a:tcPr marL="68580" marR="68580" marT="0" marB="0"/>
                </a:tc>
                <a:extLst>
                  <a:ext uri="{0D108BD9-81ED-4DB2-BD59-A6C34878D82A}">
                    <a16:rowId xmlns:a16="http://schemas.microsoft.com/office/drawing/2014/main" val="10005"/>
                  </a:ext>
                </a:extLst>
              </a:tr>
              <a:tr h="410801">
                <a:tc>
                  <a:txBody>
                    <a:bodyPr/>
                    <a:lstStyle/>
                    <a:p>
                      <a:pPr algn="ctr">
                        <a:lnSpc>
                          <a:spcPct val="115000"/>
                        </a:lnSpc>
                      </a:pPr>
                      <a:r>
                        <a:rPr lang="vi-VN" sz="1300">
                          <a:effectLst/>
                        </a:rPr>
                        <a:t>Nhiệt độ hoạt động</a:t>
                      </a:r>
                      <a:endParaRPr lang="en-ID" sz="1100">
                        <a:effectLst/>
                        <a:latin typeface="Arial" panose="020B0604020202020204" pitchFamily="34" charset="0"/>
                        <a:ea typeface="Arial" panose="020B0604020202020204" pitchFamily="34" charset="0"/>
                      </a:endParaRPr>
                    </a:p>
                  </a:txBody>
                  <a:tcPr marL="68580" marR="68580" marT="0" marB="0"/>
                </a:tc>
                <a:tc>
                  <a:txBody>
                    <a:bodyPr/>
                    <a:lstStyle/>
                    <a:p>
                      <a:pPr algn="ctr">
                        <a:lnSpc>
                          <a:spcPct val="115000"/>
                        </a:lnSpc>
                      </a:pPr>
                      <a:r>
                        <a:rPr lang="vi-VN" sz="1300">
                          <a:effectLst/>
                        </a:rPr>
                        <a:t>0~80</a:t>
                      </a:r>
                      <a:endParaRPr lang="en-ID" sz="1100">
                        <a:effectLst/>
                        <a:latin typeface="Arial" panose="020B0604020202020204" pitchFamily="34" charset="0"/>
                        <a:ea typeface="Arial" panose="020B0604020202020204" pitchFamily="34" charset="0"/>
                      </a:endParaRPr>
                    </a:p>
                  </a:txBody>
                  <a:tcPr marL="68580" marR="68580" marT="0" marB="0"/>
                </a:tc>
                <a:tc>
                  <a:txBody>
                    <a:bodyPr/>
                    <a:lstStyle/>
                    <a:p>
                      <a:pPr algn="ctr">
                        <a:lnSpc>
                          <a:spcPct val="115000"/>
                        </a:lnSpc>
                      </a:pPr>
                      <a:r>
                        <a:rPr lang="vi-VN" sz="1300">
                          <a:effectLst/>
                        </a:rPr>
                        <a:t>℃</a:t>
                      </a:r>
                      <a:endParaRPr lang="en-ID" sz="1100">
                        <a:effectLst/>
                        <a:latin typeface="Arial" panose="020B0604020202020204" pitchFamily="34" charset="0"/>
                        <a:ea typeface="Arial" panose="020B0604020202020204" pitchFamily="34" charset="0"/>
                      </a:endParaRPr>
                    </a:p>
                  </a:txBody>
                  <a:tcPr marL="68580" marR="68580" marT="0" marB="0"/>
                </a:tc>
                <a:extLst>
                  <a:ext uri="{0D108BD9-81ED-4DB2-BD59-A6C34878D82A}">
                    <a16:rowId xmlns:a16="http://schemas.microsoft.com/office/drawing/2014/main" val="10006"/>
                  </a:ext>
                </a:extLst>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7560000" cy="327375"/>
            <a:chOff x="0" y="0"/>
            <a:chExt cx="2709333" cy="117324"/>
          </a:xfrm>
        </p:grpSpPr>
        <p:sp>
          <p:nvSpPr>
            <p:cNvPr id="3" name="Freeform 3"/>
            <p:cNvSpPr/>
            <p:nvPr/>
          </p:nvSpPr>
          <p:spPr>
            <a:xfrm>
              <a:off x="0" y="0"/>
              <a:ext cx="2709333" cy="117324"/>
            </a:xfrm>
            <a:custGeom>
              <a:avLst/>
              <a:gdLst/>
              <a:ahLst/>
              <a:cxnLst/>
              <a:rect l="l" t="t" r="r" b="b"/>
              <a:pathLst>
                <a:path w="2709333" h="117324">
                  <a:moveTo>
                    <a:pt x="0" y="0"/>
                  </a:moveTo>
                  <a:lnTo>
                    <a:pt x="2709333" y="0"/>
                  </a:lnTo>
                  <a:lnTo>
                    <a:pt x="2709333" y="117324"/>
                  </a:lnTo>
                  <a:lnTo>
                    <a:pt x="0" y="117324"/>
                  </a:lnTo>
                  <a:close/>
                </a:path>
              </a:pathLst>
            </a:custGeom>
            <a:solidFill>
              <a:srgbClr val="00BF63"/>
            </a:solidFill>
          </p:spPr>
          <p:txBody>
            <a:bodyPr/>
            <a:lstStyle/>
            <a:p>
              <a:endParaRPr lang="en-US"/>
            </a:p>
          </p:txBody>
        </p:sp>
        <p:sp>
          <p:nvSpPr>
            <p:cNvPr id="4" name="TextBox 4"/>
            <p:cNvSpPr txBox="1"/>
            <p:nvPr/>
          </p:nvSpPr>
          <p:spPr>
            <a:xfrm>
              <a:off x="0" y="-28575"/>
              <a:ext cx="2709333" cy="145899"/>
            </a:xfrm>
            <a:prstGeom prst="rect">
              <a:avLst/>
            </a:prstGeom>
          </p:spPr>
          <p:txBody>
            <a:bodyPr lIns="50800" tIns="50800" rIns="50800" bIns="50800" rtlCol="0" anchor="ctr"/>
            <a:lstStyle/>
            <a:p>
              <a:pPr algn="ctr">
                <a:lnSpc>
                  <a:spcPts val="1960"/>
                </a:lnSpc>
                <a:spcBef>
                  <a:spcPct val="0"/>
                </a:spcBef>
              </a:pPr>
              <a:endParaRPr/>
            </a:p>
          </p:txBody>
        </p:sp>
      </p:grpSp>
      <p:grpSp>
        <p:nvGrpSpPr>
          <p:cNvPr id="5" name="Group 5"/>
          <p:cNvGrpSpPr/>
          <p:nvPr/>
        </p:nvGrpSpPr>
        <p:grpSpPr>
          <a:xfrm>
            <a:off x="0" y="10374150"/>
            <a:ext cx="7560000" cy="327375"/>
            <a:chOff x="0" y="0"/>
            <a:chExt cx="2709333" cy="117324"/>
          </a:xfrm>
        </p:grpSpPr>
        <p:sp>
          <p:nvSpPr>
            <p:cNvPr id="6" name="Freeform 6"/>
            <p:cNvSpPr/>
            <p:nvPr/>
          </p:nvSpPr>
          <p:spPr>
            <a:xfrm>
              <a:off x="0" y="0"/>
              <a:ext cx="2709333" cy="117324"/>
            </a:xfrm>
            <a:custGeom>
              <a:avLst/>
              <a:gdLst/>
              <a:ahLst/>
              <a:cxnLst/>
              <a:rect l="l" t="t" r="r" b="b"/>
              <a:pathLst>
                <a:path w="2709333" h="117324">
                  <a:moveTo>
                    <a:pt x="0" y="0"/>
                  </a:moveTo>
                  <a:lnTo>
                    <a:pt x="2709333" y="0"/>
                  </a:lnTo>
                  <a:lnTo>
                    <a:pt x="2709333" y="117324"/>
                  </a:lnTo>
                  <a:lnTo>
                    <a:pt x="0" y="117324"/>
                  </a:lnTo>
                  <a:close/>
                </a:path>
              </a:pathLst>
            </a:custGeom>
            <a:solidFill>
              <a:srgbClr val="00BF63"/>
            </a:solidFill>
          </p:spPr>
          <p:txBody>
            <a:bodyPr/>
            <a:lstStyle/>
            <a:p>
              <a:endParaRPr lang="en-US"/>
            </a:p>
          </p:txBody>
        </p:sp>
        <p:sp>
          <p:nvSpPr>
            <p:cNvPr id="7" name="TextBox 7"/>
            <p:cNvSpPr txBox="1"/>
            <p:nvPr/>
          </p:nvSpPr>
          <p:spPr>
            <a:xfrm>
              <a:off x="0" y="-28575"/>
              <a:ext cx="2709333" cy="145899"/>
            </a:xfrm>
            <a:prstGeom prst="rect">
              <a:avLst/>
            </a:prstGeom>
          </p:spPr>
          <p:txBody>
            <a:bodyPr lIns="50800" tIns="50800" rIns="50800" bIns="50800" rtlCol="0" anchor="ctr"/>
            <a:lstStyle/>
            <a:p>
              <a:pPr algn="ctr">
                <a:lnSpc>
                  <a:spcPts val="1960"/>
                </a:lnSpc>
                <a:spcBef>
                  <a:spcPct val="0"/>
                </a:spcBef>
              </a:pPr>
              <a:endParaRPr/>
            </a:p>
          </p:txBody>
        </p:sp>
      </p:grpSp>
      <p:sp>
        <p:nvSpPr>
          <p:cNvPr id="8" name="Freeform 8"/>
          <p:cNvSpPr/>
          <p:nvPr/>
        </p:nvSpPr>
        <p:spPr>
          <a:xfrm>
            <a:off x="391801" y="348732"/>
            <a:ext cx="728397" cy="591988"/>
          </a:xfrm>
          <a:custGeom>
            <a:avLst/>
            <a:gdLst/>
            <a:ahLst/>
            <a:cxnLst/>
            <a:rect l="l" t="t" r="r" b="b"/>
            <a:pathLst>
              <a:path w="728397" h="591988">
                <a:moveTo>
                  <a:pt x="0" y="0"/>
                </a:moveTo>
                <a:lnTo>
                  <a:pt x="728397" y="0"/>
                </a:lnTo>
                <a:lnTo>
                  <a:pt x="728397" y="591987"/>
                </a:lnTo>
                <a:lnTo>
                  <a:pt x="0" y="59198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9" name="Freeform 9"/>
          <p:cNvSpPr/>
          <p:nvPr/>
        </p:nvSpPr>
        <p:spPr>
          <a:xfrm>
            <a:off x="5608540" y="41313"/>
            <a:ext cx="1951460" cy="1774055"/>
          </a:xfrm>
          <a:custGeom>
            <a:avLst/>
            <a:gdLst/>
            <a:ahLst/>
            <a:cxnLst/>
            <a:rect l="l" t="t" r="r" b="b"/>
            <a:pathLst>
              <a:path w="1951460" h="1774055">
                <a:moveTo>
                  <a:pt x="0" y="0"/>
                </a:moveTo>
                <a:lnTo>
                  <a:pt x="1951460" y="0"/>
                </a:lnTo>
                <a:lnTo>
                  <a:pt x="1951460" y="1774054"/>
                </a:lnTo>
                <a:lnTo>
                  <a:pt x="0" y="1774054"/>
                </a:lnTo>
                <a:lnTo>
                  <a:pt x="0" y="0"/>
                </a:lnTo>
                <a:close/>
              </a:path>
            </a:pathLst>
          </a:custGeom>
          <a:blipFill>
            <a:blip r:embed="rId4"/>
            <a:stretch>
              <a:fillRect/>
            </a:stretch>
          </a:blipFill>
        </p:spPr>
        <p:txBody>
          <a:bodyPr/>
          <a:lstStyle/>
          <a:p>
            <a:endParaRPr lang="en-US"/>
          </a:p>
        </p:txBody>
      </p:sp>
      <p:sp>
        <p:nvSpPr>
          <p:cNvPr id="10" name="Freeform 10"/>
          <p:cNvSpPr/>
          <p:nvPr/>
        </p:nvSpPr>
        <p:spPr>
          <a:xfrm>
            <a:off x="614772" y="3590477"/>
            <a:ext cx="6736634" cy="5052476"/>
          </a:xfrm>
          <a:custGeom>
            <a:avLst/>
            <a:gdLst/>
            <a:ahLst/>
            <a:cxnLst/>
            <a:rect l="l" t="t" r="r" b="b"/>
            <a:pathLst>
              <a:path w="6736634" h="5052476">
                <a:moveTo>
                  <a:pt x="0" y="0"/>
                </a:moveTo>
                <a:lnTo>
                  <a:pt x="6736634" y="0"/>
                </a:lnTo>
                <a:lnTo>
                  <a:pt x="6736634" y="5052476"/>
                </a:lnTo>
                <a:lnTo>
                  <a:pt x="0" y="5052476"/>
                </a:lnTo>
                <a:lnTo>
                  <a:pt x="0" y="0"/>
                </a:lnTo>
                <a:close/>
              </a:path>
            </a:pathLst>
          </a:custGeom>
          <a:blipFill>
            <a:blip r:embed="rId5"/>
            <a:stretch>
              <a:fillRect/>
            </a:stretch>
          </a:blipFill>
        </p:spPr>
        <p:txBody>
          <a:bodyPr/>
          <a:lstStyle/>
          <a:p>
            <a:endParaRPr lang="en-US"/>
          </a:p>
        </p:txBody>
      </p:sp>
      <p:sp>
        <p:nvSpPr>
          <p:cNvPr id="11" name="TextBox 11"/>
          <p:cNvSpPr txBox="1"/>
          <p:nvPr/>
        </p:nvSpPr>
        <p:spPr>
          <a:xfrm>
            <a:off x="756000" y="9655330"/>
            <a:ext cx="1901356" cy="280670"/>
          </a:xfrm>
          <a:prstGeom prst="rect">
            <a:avLst/>
          </a:prstGeom>
        </p:spPr>
        <p:txBody>
          <a:bodyPr lIns="0" tIns="0" rIns="0" bIns="0" rtlCol="0" anchor="t">
            <a:spAutoFit/>
          </a:bodyPr>
          <a:lstStyle/>
          <a:p>
            <a:pPr algn="l">
              <a:lnSpc>
                <a:spcPts val="2380"/>
              </a:lnSpc>
            </a:pPr>
            <a:r>
              <a:rPr lang="en-US" sz="1700">
                <a:solidFill>
                  <a:srgbClr val="00BF63"/>
                </a:solidFill>
                <a:latin typeface="Montserrat Classic" panose="00000500000000000000"/>
                <a:ea typeface="Montserrat Classic" panose="00000500000000000000"/>
                <a:cs typeface="Montserrat Classic" panose="00000500000000000000"/>
                <a:sym typeface="Montserrat Classic" panose="00000500000000000000"/>
              </a:rPr>
              <a:t>Page 17</a:t>
            </a:r>
          </a:p>
        </p:txBody>
      </p:sp>
      <p:sp>
        <p:nvSpPr>
          <p:cNvPr id="12" name="TextBox 12"/>
          <p:cNvSpPr txBox="1"/>
          <p:nvPr/>
        </p:nvSpPr>
        <p:spPr>
          <a:xfrm>
            <a:off x="1049150" y="437647"/>
            <a:ext cx="2043300" cy="469359"/>
          </a:xfrm>
          <a:prstGeom prst="rect">
            <a:avLst/>
          </a:prstGeom>
        </p:spPr>
        <p:txBody>
          <a:bodyPr wrap="square" lIns="0" tIns="0" rIns="0" bIns="0" rtlCol="0" anchor="t">
            <a:spAutoFit/>
          </a:bodyPr>
          <a:lstStyle/>
          <a:p>
            <a:pPr algn="l">
              <a:lnSpc>
                <a:spcPts val="3780"/>
              </a:lnSpc>
            </a:pPr>
            <a:r>
              <a:rPr lang="en-US" sz="2700" dirty="0" err="1">
                <a:solidFill>
                  <a:srgbClr val="00BF63"/>
                </a:solidFill>
                <a:latin typeface="Dahka" panose="00000500000000000000"/>
                <a:ea typeface="Dahka" panose="00000500000000000000"/>
                <a:cs typeface="Dahka" panose="00000500000000000000"/>
                <a:sym typeface="Dahka" panose="00000500000000000000"/>
              </a:rPr>
              <a:t>Io</a:t>
            </a:r>
            <a:r>
              <a:rPr lang="en-US" sz="2700" dirty="0" err="1">
                <a:solidFill>
                  <a:srgbClr val="00BF63"/>
                </a:solidFill>
                <a:latin typeface="Times New Roman" panose="02020603050405020304" pitchFamily="18" charset="0"/>
                <a:ea typeface="Dahka" panose="00000500000000000000"/>
                <a:cs typeface="Times New Roman" panose="02020603050405020304" pitchFamily="18" charset="0"/>
                <a:sym typeface="Dahka" panose="00000500000000000000"/>
              </a:rPr>
              <a:t>IoT</a:t>
            </a:r>
            <a:r>
              <a:rPr lang="en-US" sz="2700" dirty="0">
                <a:solidFill>
                  <a:srgbClr val="00BF63"/>
                </a:solidFill>
                <a:latin typeface="Times New Roman" panose="02020603050405020304" pitchFamily="18" charset="0"/>
                <a:ea typeface="Dahka" panose="00000500000000000000"/>
                <a:cs typeface="Times New Roman" panose="02020603050405020304" pitchFamily="18" charset="0"/>
                <a:sym typeface="Dahka" panose="00000500000000000000"/>
              </a:rPr>
              <a:t> </a:t>
            </a:r>
            <a:r>
              <a:rPr lang="en-US" sz="2700" dirty="0" err="1">
                <a:solidFill>
                  <a:srgbClr val="00BF63"/>
                </a:solidFill>
                <a:latin typeface="Times New Roman" panose="02020603050405020304" pitchFamily="18" charset="0"/>
                <a:ea typeface="Dahka" panose="00000500000000000000"/>
                <a:cs typeface="Times New Roman" panose="02020603050405020304" pitchFamily="18" charset="0"/>
                <a:sym typeface="Dahka" panose="00000500000000000000"/>
              </a:rPr>
              <a:t>Lab</a:t>
            </a:r>
            <a:r>
              <a:rPr lang="en-US" sz="2700" dirty="0" err="1">
                <a:solidFill>
                  <a:srgbClr val="00BF63"/>
                </a:solidFill>
                <a:latin typeface="Dahka" panose="00000500000000000000"/>
                <a:ea typeface="Dahka" panose="00000500000000000000"/>
                <a:cs typeface="Dahka" panose="00000500000000000000"/>
                <a:sym typeface="Dahka" panose="00000500000000000000"/>
              </a:rPr>
              <a:t>Lb</a:t>
            </a:r>
            <a:endParaRPr lang="en-US" sz="2700" dirty="0">
              <a:solidFill>
                <a:srgbClr val="00BF63"/>
              </a:solidFill>
              <a:latin typeface="Dahka" panose="00000500000000000000"/>
              <a:ea typeface="Dahka" panose="00000500000000000000"/>
              <a:cs typeface="Dahka" panose="00000500000000000000"/>
              <a:sym typeface="Dahka" panose="00000500000000000000"/>
            </a:endParaRPr>
          </a:p>
        </p:txBody>
      </p:sp>
      <p:sp>
        <p:nvSpPr>
          <p:cNvPr id="13" name="TextBox 13"/>
          <p:cNvSpPr txBox="1"/>
          <p:nvPr/>
        </p:nvSpPr>
        <p:spPr>
          <a:xfrm>
            <a:off x="-793750" y="1704893"/>
            <a:ext cx="6048000" cy="737189"/>
          </a:xfrm>
          <a:prstGeom prst="rect">
            <a:avLst/>
          </a:prstGeom>
        </p:spPr>
        <p:txBody>
          <a:bodyPr lIns="0" tIns="0" rIns="0" bIns="0" rtlCol="0" anchor="t">
            <a:spAutoFit/>
          </a:bodyPr>
          <a:lstStyle/>
          <a:p>
            <a:pPr algn="ctr">
              <a:lnSpc>
                <a:spcPts val="4930"/>
              </a:lnSpc>
            </a:pPr>
            <a:r>
              <a:rPr lang="en-US" sz="4695" dirty="0">
                <a:solidFill>
                  <a:srgbClr val="00BF63"/>
                </a:solidFill>
                <a:latin typeface="Bungee Shade"/>
                <a:ea typeface="Bungee Shade"/>
                <a:cs typeface="Bungee Shade"/>
                <a:sym typeface="Bungee Shade"/>
              </a:rPr>
              <a:t> CẢM BIẾN</a:t>
            </a:r>
          </a:p>
        </p:txBody>
      </p:sp>
      <p:sp>
        <p:nvSpPr>
          <p:cNvPr id="14" name="TextBox 14"/>
          <p:cNvSpPr txBox="1"/>
          <p:nvPr/>
        </p:nvSpPr>
        <p:spPr>
          <a:xfrm>
            <a:off x="367462" y="2743387"/>
            <a:ext cx="3283774" cy="702115"/>
          </a:xfrm>
          <a:prstGeom prst="rect">
            <a:avLst/>
          </a:prstGeom>
        </p:spPr>
        <p:txBody>
          <a:bodyPr lIns="0" tIns="0" rIns="0" bIns="0" rtlCol="0" anchor="t">
            <a:spAutoFit/>
          </a:bodyPr>
          <a:lstStyle/>
          <a:p>
            <a:pPr algn="ctr">
              <a:lnSpc>
                <a:spcPts val="2660"/>
              </a:lnSpc>
              <a:spcBef>
                <a:spcPct val="0"/>
              </a:spcBef>
            </a:pPr>
            <a:r>
              <a:rPr lang="en-US" sz="3200" b="1" dirty="0">
                <a:solidFill>
                  <a:srgbClr val="00BF63"/>
                </a:solidFill>
                <a:effectLst>
                  <a:outerShdw blurRad="38100" dist="38100" dir="2700000" algn="tl">
                    <a:srgbClr val="000000">
                      <a:alpha val="43137"/>
                    </a:srgbClr>
                  </a:outerShdw>
                </a:effectLst>
                <a:latin typeface="Times New Roman" panose="02020603050405020304" pitchFamily="18" charset="0"/>
                <a:ea typeface="Canva Sans Bold"/>
                <a:cs typeface="Times New Roman" panose="02020603050405020304" pitchFamily="18" charset="0"/>
                <a:sym typeface="Canva Sans Bold"/>
              </a:rPr>
              <a:t>CẢM BIẾN ĐO NỒNG ĐỘ HPA</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p:cNvPicPr>
            <a:picLocks noChangeAspect="1"/>
          </p:cNvPicPr>
          <p:nvPr/>
        </p:nvPicPr>
        <p:blipFill>
          <a:blip r:embed="rId2"/>
          <a:stretch>
            <a:fillRect/>
          </a:stretch>
        </p:blipFill>
        <p:spPr>
          <a:xfrm>
            <a:off x="6280500" y="9395"/>
            <a:ext cx="842936" cy="1806292"/>
          </a:xfrm>
          <a:prstGeom prst="rect">
            <a:avLst/>
          </a:prstGeom>
        </p:spPr>
      </p:pic>
      <p:grpSp>
        <p:nvGrpSpPr>
          <p:cNvPr id="2" name="Group 2"/>
          <p:cNvGrpSpPr/>
          <p:nvPr/>
        </p:nvGrpSpPr>
        <p:grpSpPr>
          <a:xfrm rot="-10800000">
            <a:off x="0" y="0"/>
            <a:ext cx="4086020" cy="1052400"/>
            <a:chOff x="0" y="0"/>
            <a:chExt cx="11048529" cy="5372100"/>
          </a:xfrm>
        </p:grpSpPr>
        <p:sp>
          <p:nvSpPr>
            <p:cNvPr id="3" name="Freeform 3"/>
            <p:cNvSpPr/>
            <p:nvPr/>
          </p:nvSpPr>
          <p:spPr>
            <a:xfrm>
              <a:off x="0" y="0"/>
              <a:ext cx="11048529" cy="5372100"/>
            </a:xfrm>
            <a:custGeom>
              <a:avLst/>
              <a:gdLst/>
              <a:ahLst/>
              <a:cxnLst/>
              <a:rect l="l" t="t" r="r" b="b"/>
              <a:pathLst>
                <a:path w="11048529" h="5372100">
                  <a:moveTo>
                    <a:pt x="9497859" y="0"/>
                  </a:moveTo>
                  <a:lnTo>
                    <a:pt x="1550670" y="0"/>
                  </a:lnTo>
                  <a:lnTo>
                    <a:pt x="0" y="2686050"/>
                  </a:lnTo>
                  <a:lnTo>
                    <a:pt x="1550670" y="5372100"/>
                  </a:lnTo>
                  <a:lnTo>
                    <a:pt x="9497859" y="5372100"/>
                  </a:lnTo>
                  <a:lnTo>
                    <a:pt x="11048529" y="2686050"/>
                  </a:lnTo>
                  <a:lnTo>
                    <a:pt x="9497859" y="0"/>
                  </a:lnTo>
                  <a:close/>
                </a:path>
              </a:pathLst>
            </a:custGeom>
            <a:solidFill>
              <a:srgbClr val="A4E473"/>
            </a:solidFill>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745" b="0" i="0" u="none" strike="noStrike" kern="1200" cap="none" spc="0" normalizeH="0" baseline="0" noProof="0">
                <a:ln>
                  <a:noFill/>
                </a:ln>
                <a:solidFill>
                  <a:prstClr val="black"/>
                </a:solidFill>
                <a:effectLst/>
                <a:uLnTx/>
                <a:uFillTx/>
                <a:latin typeface="Century Gothic" panose="020B0502020202020204"/>
                <a:ea typeface="+mn-ea"/>
                <a:cs typeface="+mn-cs"/>
              </a:endParaRPr>
            </a:p>
          </p:txBody>
        </p:sp>
      </p:grpSp>
      <p:grpSp>
        <p:nvGrpSpPr>
          <p:cNvPr id="4" name="Group 4"/>
          <p:cNvGrpSpPr/>
          <p:nvPr/>
        </p:nvGrpSpPr>
        <p:grpSpPr>
          <a:xfrm>
            <a:off x="2833687" y="-16005"/>
            <a:ext cx="1242100" cy="1068405"/>
            <a:chOff x="0" y="0"/>
            <a:chExt cx="6202680" cy="5372100"/>
          </a:xfrm>
        </p:grpSpPr>
        <p:sp>
          <p:nvSpPr>
            <p:cNvPr id="5" name="Freeform 5"/>
            <p:cNvSpPr/>
            <p:nvPr/>
          </p:nvSpPr>
          <p:spPr>
            <a:xfrm>
              <a:off x="0" y="0"/>
              <a:ext cx="6202680" cy="5372100"/>
            </a:xfrm>
            <a:custGeom>
              <a:avLst/>
              <a:gdLst/>
              <a:ahLst/>
              <a:cxnLst/>
              <a:rect l="l" t="t" r="r" b="b"/>
              <a:pathLst>
                <a:path w="6202680" h="5372100">
                  <a:moveTo>
                    <a:pt x="4652010" y="0"/>
                  </a:moveTo>
                  <a:lnTo>
                    <a:pt x="1550670" y="0"/>
                  </a:lnTo>
                  <a:lnTo>
                    <a:pt x="0" y="2686050"/>
                  </a:lnTo>
                  <a:lnTo>
                    <a:pt x="1550670" y="5372100"/>
                  </a:lnTo>
                  <a:lnTo>
                    <a:pt x="4652010" y="5372100"/>
                  </a:lnTo>
                  <a:lnTo>
                    <a:pt x="6202680" y="2686050"/>
                  </a:lnTo>
                  <a:lnTo>
                    <a:pt x="4652010" y="0"/>
                  </a:lnTo>
                  <a:close/>
                </a:path>
              </a:pathLst>
            </a:custGeom>
            <a:solidFill>
              <a:srgbClr val="00A181"/>
            </a:solidFill>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745" b="0" i="0" u="none" strike="noStrike" kern="1200" cap="none" spc="0" normalizeH="0" baseline="0" noProof="0">
                <a:ln>
                  <a:noFill/>
                </a:ln>
                <a:solidFill>
                  <a:prstClr val="black"/>
                </a:solidFill>
                <a:effectLst/>
                <a:uLnTx/>
                <a:uFillTx/>
                <a:latin typeface="Century Gothic" panose="020B0502020202020204"/>
                <a:ea typeface="+mn-ea"/>
                <a:cs typeface="+mn-cs"/>
              </a:endParaRPr>
            </a:p>
          </p:txBody>
        </p:sp>
      </p:grpSp>
      <p:sp>
        <p:nvSpPr>
          <p:cNvPr id="10" name="TextBox 10"/>
          <p:cNvSpPr txBox="1"/>
          <p:nvPr/>
        </p:nvSpPr>
        <p:spPr>
          <a:xfrm>
            <a:off x="501650" y="317500"/>
            <a:ext cx="3203417" cy="331757"/>
          </a:xfrm>
          <a:prstGeom prst="rect">
            <a:avLst/>
          </a:prstGeom>
        </p:spPr>
        <p:txBody>
          <a:bodyPr lIns="0" tIns="0" rIns="0" bIns="0" rtlCol="0" anchor="t">
            <a:spAutoFit/>
          </a:bodyPr>
          <a:lstStyle/>
          <a:p>
            <a:pPr marL="0" marR="0" lvl="0" indent="0" algn="l" defTabSz="914400" rtl="0" eaLnBrk="1" fontAlgn="auto" latinLnBrk="0" hangingPunct="1">
              <a:lnSpc>
                <a:spcPts val="2780"/>
              </a:lnSpc>
              <a:spcBef>
                <a:spcPct val="0"/>
              </a:spcBef>
              <a:spcAft>
                <a:spcPts val="0"/>
              </a:spcAft>
              <a:buClrTx/>
              <a:buSzTx/>
              <a:buFontTx/>
              <a:buNone/>
              <a:defRPr/>
            </a:pPr>
            <a:r>
              <a:rPr kumimoji="0" lang="en-US" sz="2140" b="0" i="0" u="none" strike="noStrike" kern="1200" cap="none" spc="-21" normalizeH="0" baseline="0" noProof="0">
                <a:ln>
                  <a:noFill/>
                </a:ln>
                <a:solidFill>
                  <a:prstClr val="black"/>
                </a:solidFill>
                <a:effectLst/>
                <a:uLnTx/>
                <a:uFillTx/>
                <a:latin typeface="Muli Bold" panose="020B0704020202020204"/>
                <a:ea typeface="Muli Bold" panose="020B0704020202020204"/>
                <a:cs typeface="Muli Bold" panose="020B0704020202020204"/>
                <a:sym typeface="Muli Bold" panose="020B0704020202020204"/>
              </a:rPr>
              <a:t>Thiết bị IoT Lab</a:t>
            </a:r>
          </a:p>
        </p:txBody>
      </p:sp>
      <p:sp>
        <p:nvSpPr>
          <p:cNvPr id="16" name="Freeform 9"/>
          <p:cNvSpPr/>
          <p:nvPr/>
        </p:nvSpPr>
        <p:spPr>
          <a:xfrm>
            <a:off x="5442327" y="9395"/>
            <a:ext cx="1951460" cy="1774055"/>
          </a:xfrm>
          <a:custGeom>
            <a:avLst/>
            <a:gdLst/>
            <a:ahLst/>
            <a:cxnLst/>
            <a:rect l="l" t="t" r="r" b="b"/>
            <a:pathLst>
              <a:path w="1951460" h="1774055">
                <a:moveTo>
                  <a:pt x="0" y="0"/>
                </a:moveTo>
                <a:lnTo>
                  <a:pt x="1951460" y="0"/>
                </a:lnTo>
                <a:lnTo>
                  <a:pt x="1951460" y="1774054"/>
                </a:lnTo>
                <a:lnTo>
                  <a:pt x="0" y="1774054"/>
                </a:lnTo>
                <a:lnTo>
                  <a:pt x="0" y="0"/>
                </a:lnTo>
                <a:close/>
              </a:path>
            </a:pathLst>
          </a:custGeom>
          <a:blipFill>
            <a:blip r:embed="rId3"/>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6" name="TextBox 12"/>
          <p:cNvSpPr txBox="1"/>
          <p:nvPr/>
        </p:nvSpPr>
        <p:spPr>
          <a:xfrm>
            <a:off x="433064" y="1184306"/>
            <a:ext cx="7592337" cy="2708434"/>
          </a:xfrm>
          <a:prstGeom prst="rect">
            <a:avLst/>
          </a:prstGeom>
        </p:spPr>
        <p:txBody>
          <a:bodyPr wrap="square" lIns="0" tIns="0" rIns="0" bIns="0" rtlCol="0" anchor="t">
            <a:spAutoFit/>
          </a:bodyPr>
          <a:lstStyle/>
          <a:p>
            <a:pPr indent="-189230"/>
            <a:r>
              <a:rPr kumimoji="0" lang="en-US" sz="1600" b="0" i="0" u="none" strike="noStrike" kern="1200" cap="none" spc="0" normalizeH="0" baseline="0" noProof="0">
                <a:ln>
                  <a:noFill/>
                </a:ln>
                <a:solidFill>
                  <a:srgbClr val="F4F4F4"/>
                </a:solidFill>
                <a:effectLst/>
                <a:uLnTx/>
                <a:uFillTx/>
                <a:latin typeface="Arial" panose="020B0604020202020204" pitchFamily="34" charset="0"/>
                <a:ea typeface="Verdana" panose="020B0604030504040204" pitchFamily="34" charset="0"/>
                <a:cs typeface="Arial" panose="020B0604020202020204" pitchFamily="34" charset="0"/>
                <a:sym typeface="Muli" panose="00000500000000000000"/>
              </a:rPr>
              <a:t>Cấu hình và thông số </a:t>
            </a:r>
          </a:p>
          <a:p>
            <a:pPr marL="535940" marR="0" lvl="1" indent="-267970" algn="l" defTabSz="914400" rtl="0" eaLnBrk="1" fontAlgn="auto" latinLnBrk="0" hangingPunct="1">
              <a:lnSpc>
                <a:spcPct val="100000"/>
              </a:lnSpc>
              <a:spcBef>
                <a:spcPts val="0"/>
              </a:spcBef>
              <a:spcAft>
                <a:spcPts val="0"/>
              </a:spcAft>
              <a:buClrTx/>
              <a:buSzTx/>
              <a:buFont typeface="Arial" panose="020B0604020202020204"/>
              <a:buChar char="•"/>
              <a:defRPr/>
            </a:pPr>
            <a:r>
              <a:rPr kumimoji="0" lang="en-US" sz="1600" b="0" i="0" u="none" strike="noStrike" kern="1200" cap="none" spc="0" normalizeH="0" baseline="0" noProof="0">
                <a:ln>
                  <a:noFill/>
                </a:ln>
                <a:solidFill>
                  <a:srgbClr val="F4F4F4"/>
                </a:solidFill>
                <a:effectLst/>
                <a:uLnTx/>
                <a:uFillTx/>
                <a:latin typeface="Arial" panose="020B0604020202020204" pitchFamily="34" charset="0"/>
                <a:ea typeface="Verdana" panose="020B0604030504040204" pitchFamily="34" charset="0"/>
                <a:cs typeface="Arial" panose="020B0604020202020204" pitchFamily="34" charset="0"/>
                <a:sym typeface="Muli" panose="00000500000000000000"/>
              </a:rPr>
              <a:t> Bộ xử lý Raspberry Pi 4.</a:t>
            </a:r>
          </a:p>
          <a:p>
            <a:pPr marL="535940" marR="0" lvl="1" indent="-267970" algn="l" defTabSz="914400" rtl="0" eaLnBrk="1" fontAlgn="auto" latinLnBrk="0" hangingPunct="1">
              <a:lnSpc>
                <a:spcPct val="100000"/>
              </a:lnSpc>
              <a:spcBef>
                <a:spcPts val="0"/>
              </a:spcBef>
              <a:spcAft>
                <a:spcPts val="0"/>
              </a:spcAft>
              <a:buClrTx/>
              <a:buSzTx/>
              <a:buFont typeface="Arial" panose="020B0604020202020204"/>
              <a:buChar char="•"/>
              <a:defRPr/>
            </a:pPr>
            <a:r>
              <a:rPr kumimoji="0" lang="en-US" sz="1600" b="0" i="0" u="none" strike="noStrike" kern="1200" cap="none" spc="0" normalizeH="0" baseline="0" noProof="0">
                <a:ln>
                  <a:noFill/>
                </a:ln>
                <a:solidFill>
                  <a:srgbClr val="F4F4F4"/>
                </a:solidFill>
                <a:effectLst/>
                <a:uLnTx/>
                <a:uFillTx/>
                <a:latin typeface="Arial" panose="020B0604020202020204" pitchFamily="34" charset="0"/>
                <a:ea typeface="Verdana" panose="020B0604030504040204" pitchFamily="34" charset="0"/>
                <a:cs typeface="Arial" panose="020B0604020202020204" pitchFamily="34" charset="0"/>
                <a:sym typeface="Muli" panose="00000500000000000000"/>
              </a:rPr>
              <a:t> Màn hình cảm ứng kích thước 7 inch.</a:t>
            </a:r>
          </a:p>
          <a:p>
            <a:pPr marL="535940" marR="0" lvl="1" indent="-267970" algn="l" defTabSz="914400" rtl="0" eaLnBrk="1" fontAlgn="auto" latinLnBrk="0" hangingPunct="1">
              <a:lnSpc>
                <a:spcPct val="100000"/>
              </a:lnSpc>
              <a:spcBef>
                <a:spcPts val="0"/>
              </a:spcBef>
              <a:spcAft>
                <a:spcPts val="0"/>
              </a:spcAft>
              <a:buClrTx/>
              <a:buSzTx/>
              <a:buFont typeface="Arial" panose="020B0604020202020204"/>
              <a:buChar char="•"/>
              <a:defRPr/>
            </a:pPr>
            <a:r>
              <a:rPr kumimoji="0" lang="en-US" sz="1600" b="0" i="0" u="none" strike="noStrike" kern="1200" cap="none" spc="0" normalizeH="0" baseline="0" noProof="0">
                <a:ln>
                  <a:noFill/>
                </a:ln>
                <a:solidFill>
                  <a:srgbClr val="F4F4F4"/>
                </a:solidFill>
                <a:effectLst/>
                <a:uLnTx/>
                <a:uFillTx/>
                <a:latin typeface="Arial" panose="020B0604020202020204" pitchFamily="34" charset="0"/>
                <a:ea typeface="Verdana" panose="020B0604030504040204" pitchFamily="34" charset="0"/>
                <a:cs typeface="Arial" panose="020B0604020202020204" pitchFamily="34" charset="0"/>
                <a:sym typeface="Muli" panose="00000500000000000000"/>
              </a:rPr>
              <a:t> 6 cổng kết nối cảm biến: 2 digital, 4 analog.</a:t>
            </a:r>
          </a:p>
          <a:p>
            <a:pPr marL="535940" marR="0" lvl="1" indent="-267970" algn="l" defTabSz="914400" rtl="0" eaLnBrk="1" fontAlgn="auto" latinLnBrk="0" hangingPunct="1">
              <a:lnSpc>
                <a:spcPct val="100000"/>
              </a:lnSpc>
              <a:spcBef>
                <a:spcPts val="0"/>
              </a:spcBef>
              <a:spcAft>
                <a:spcPts val="0"/>
              </a:spcAft>
              <a:buClrTx/>
              <a:buSzTx/>
              <a:buFont typeface="Arial" panose="020B0604020202020204"/>
              <a:buChar char="•"/>
              <a:defRPr/>
            </a:pPr>
            <a:r>
              <a:rPr kumimoji="0" lang="en-US" sz="1600" b="0" i="0" u="none" strike="noStrike" kern="1200" cap="none" spc="0" normalizeH="0" baseline="0" noProof="0">
                <a:ln>
                  <a:noFill/>
                </a:ln>
                <a:solidFill>
                  <a:srgbClr val="F4F4F4"/>
                </a:solidFill>
                <a:effectLst/>
                <a:uLnTx/>
                <a:uFillTx/>
                <a:latin typeface="Arial" panose="020B0604020202020204" pitchFamily="34" charset="0"/>
                <a:ea typeface="Verdana" panose="020B0604030504040204" pitchFamily="34" charset="0"/>
                <a:cs typeface="Arial" panose="020B0604020202020204" pitchFamily="34" charset="0"/>
                <a:sym typeface="Muli" panose="00000500000000000000"/>
              </a:rPr>
              <a:t> 2 cổng USB type A kết nối ngoại vi.</a:t>
            </a:r>
          </a:p>
          <a:p>
            <a:pPr marL="535940" marR="0" lvl="1" indent="-267970" algn="l" defTabSz="914400" rtl="0" eaLnBrk="1" fontAlgn="auto" latinLnBrk="0" hangingPunct="1">
              <a:lnSpc>
                <a:spcPct val="100000"/>
              </a:lnSpc>
              <a:spcBef>
                <a:spcPts val="0"/>
              </a:spcBef>
              <a:spcAft>
                <a:spcPts val="0"/>
              </a:spcAft>
              <a:buClrTx/>
              <a:buSzTx/>
              <a:buFont typeface="Arial" panose="020B0604020202020204"/>
              <a:buChar char="•"/>
              <a:defRPr/>
            </a:pPr>
            <a:r>
              <a:rPr kumimoji="0" lang="en-US" sz="1600" b="0" i="0" u="none" strike="noStrike" kern="1200" cap="none" spc="0" normalizeH="0" baseline="0" noProof="0">
                <a:ln>
                  <a:noFill/>
                </a:ln>
                <a:solidFill>
                  <a:srgbClr val="F4F4F4"/>
                </a:solidFill>
                <a:effectLst/>
                <a:uLnTx/>
                <a:uFillTx/>
                <a:latin typeface="Arial" panose="020B0604020202020204" pitchFamily="34" charset="0"/>
                <a:ea typeface="Verdana" panose="020B0604030504040204" pitchFamily="34" charset="0"/>
                <a:cs typeface="Arial" panose="020B0604020202020204" pitchFamily="34" charset="0"/>
                <a:sym typeface="Muli" panose="00000500000000000000"/>
              </a:rPr>
              <a:t> 1 cổng HDMI.</a:t>
            </a:r>
          </a:p>
          <a:p>
            <a:pPr marL="535940" marR="0" lvl="1" indent="-267970" algn="l" defTabSz="914400" rtl="0" eaLnBrk="1" fontAlgn="auto" latinLnBrk="0" hangingPunct="1">
              <a:lnSpc>
                <a:spcPct val="100000"/>
              </a:lnSpc>
              <a:spcBef>
                <a:spcPts val="0"/>
              </a:spcBef>
              <a:spcAft>
                <a:spcPts val="0"/>
              </a:spcAft>
              <a:buClrTx/>
              <a:buSzTx/>
              <a:buFont typeface="Arial" panose="020B0604020202020204"/>
              <a:buChar char="•"/>
              <a:defRPr/>
            </a:pPr>
            <a:r>
              <a:rPr kumimoji="0" lang="en-US" sz="1600" b="0" i="0" u="none" strike="noStrike" kern="1200" cap="none" spc="0" normalizeH="0" baseline="0" noProof="0">
                <a:ln>
                  <a:noFill/>
                </a:ln>
                <a:solidFill>
                  <a:srgbClr val="F4F4F4"/>
                </a:solidFill>
                <a:effectLst/>
                <a:uLnTx/>
                <a:uFillTx/>
                <a:latin typeface="Arial" panose="020B0604020202020204" pitchFamily="34" charset="0"/>
                <a:ea typeface="Verdana" panose="020B0604030504040204" pitchFamily="34" charset="0"/>
                <a:cs typeface="Arial" panose="020B0604020202020204" pitchFamily="34" charset="0"/>
                <a:sym typeface="Muli" panose="00000500000000000000"/>
              </a:rPr>
              <a:t> 1 cổng mạng LAN.</a:t>
            </a:r>
          </a:p>
          <a:p>
            <a:pPr marL="535940" marR="0" lvl="1" indent="-267970" algn="l" defTabSz="914400" rtl="0" eaLnBrk="1" fontAlgn="auto" latinLnBrk="0" hangingPunct="1">
              <a:lnSpc>
                <a:spcPct val="100000"/>
              </a:lnSpc>
              <a:spcBef>
                <a:spcPts val="0"/>
              </a:spcBef>
              <a:spcAft>
                <a:spcPts val="0"/>
              </a:spcAft>
              <a:buClrTx/>
              <a:buSzTx/>
              <a:buFont typeface="Arial" panose="020B0604020202020204"/>
              <a:buChar char="•"/>
              <a:defRPr/>
            </a:pPr>
            <a:r>
              <a:rPr kumimoji="0" lang="en-US" sz="1600" b="0" i="0" u="none" strike="noStrike" kern="1200" cap="none" spc="0" normalizeH="0" baseline="0" noProof="0">
                <a:ln>
                  <a:noFill/>
                </a:ln>
                <a:solidFill>
                  <a:srgbClr val="F4F4F4"/>
                </a:solidFill>
                <a:effectLst/>
                <a:uLnTx/>
                <a:uFillTx/>
                <a:latin typeface="Arial" panose="020B0604020202020204" pitchFamily="34" charset="0"/>
                <a:ea typeface="Verdana" panose="020B0604030504040204" pitchFamily="34" charset="0"/>
                <a:cs typeface="Arial" panose="020B0604020202020204" pitchFamily="34" charset="0"/>
                <a:sym typeface="Muli" panose="00000500000000000000"/>
              </a:rPr>
              <a:t> 1 công tắc nguồn.</a:t>
            </a:r>
          </a:p>
          <a:p>
            <a:pPr marL="535940" marR="0" lvl="1" indent="-267970" algn="l" defTabSz="914400" rtl="0" eaLnBrk="1" fontAlgn="auto" latinLnBrk="0" hangingPunct="1">
              <a:lnSpc>
                <a:spcPct val="100000"/>
              </a:lnSpc>
              <a:spcBef>
                <a:spcPts val="0"/>
              </a:spcBef>
              <a:spcAft>
                <a:spcPts val="0"/>
              </a:spcAft>
              <a:buClrTx/>
              <a:buSzTx/>
              <a:buFont typeface="Arial" panose="020B0604020202020204"/>
              <a:buChar char="•"/>
              <a:defRPr/>
            </a:pPr>
            <a:r>
              <a:rPr kumimoji="0" lang="en-US" sz="1600" b="0" i="0" u="none" strike="noStrike" kern="1200" cap="none" spc="0" normalizeH="0" baseline="0" noProof="0">
                <a:ln>
                  <a:noFill/>
                </a:ln>
                <a:solidFill>
                  <a:srgbClr val="F4F4F4"/>
                </a:solidFill>
                <a:effectLst/>
                <a:uLnTx/>
                <a:uFillTx/>
                <a:latin typeface="Arial" panose="020B0604020202020204" pitchFamily="34" charset="0"/>
                <a:ea typeface="Verdana" panose="020B0604030504040204" pitchFamily="34" charset="0"/>
                <a:cs typeface="Arial" panose="020B0604020202020204" pitchFamily="34" charset="0"/>
                <a:sym typeface="Muli" panose="00000500000000000000"/>
              </a:rPr>
              <a:t> 1 giắc cắm nguồn.</a:t>
            </a:r>
          </a:p>
          <a:p>
            <a:pPr marL="535940" marR="0" lvl="1" indent="-267970" algn="l" defTabSz="914400" rtl="0" eaLnBrk="1" fontAlgn="auto" latinLnBrk="0" hangingPunct="1">
              <a:lnSpc>
                <a:spcPct val="100000"/>
              </a:lnSpc>
              <a:spcBef>
                <a:spcPts val="0"/>
              </a:spcBef>
              <a:spcAft>
                <a:spcPts val="0"/>
              </a:spcAft>
              <a:buClrTx/>
              <a:buSzTx/>
              <a:buFont typeface="Arial" panose="020B0604020202020204"/>
              <a:buChar char="•"/>
              <a:defRPr/>
            </a:pPr>
            <a:r>
              <a:rPr kumimoji="0" lang="en-US" sz="1600" b="0" i="0" u="none" strike="noStrike" kern="1200" cap="none" spc="0" normalizeH="0" baseline="0" noProof="0">
                <a:ln>
                  <a:noFill/>
                </a:ln>
                <a:solidFill>
                  <a:srgbClr val="F4F4F4"/>
                </a:solidFill>
                <a:effectLst/>
                <a:uLnTx/>
                <a:uFillTx/>
                <a:latin typeface="Arial" panose="020B0604020202020204" pitchFamily="34" charset="0"/>
                <a:ea typeface="Verdana" panose="020B0604030504040204" pitchFamily="34" charset="0"/>
                <a:cs typeface="Arial" panose="020B0604020202020204" pitchFamily="34" charset="0"/>
                <a:sym typeface="Muli" panose="00000500000000000000"/>
              </a:rPr>
              <a:t> Pin 4000 mAh.</a:t>
            </a: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600" b="0" i="0" u="none" strike="noStrike" kern="1200" cap="none" spc="0" normalizeH="0" baseline="0" noProof="0">
              <a:ln>
                <a:noFill/>
              </a:ln>
              <a:solidFill>
                <a:srgbClr val="F4F4F4"/>
              </a:solidFill>
              <a:effectLst/>
              <a:uLnTx/>
              <a:uFillTx/>
              <a:latin typeface="Arial" panose="020B0604020202020204" pitchFamily="34" charset="0"/>
              <a:ea typeface="Verdana" panose="020B0604030504040204" pitchFamily="34" charset="0"/>
              <a:cs typeface="Arial" panose="020B0604020202020204" pitchFamily="34" charset="0"/>
              <a:sym typeface="Muli" panose="00000500000000000000"/>
            </a:endParaRPr>
          </a:p>
        </p:txBody>
      </p:sp>
      <p:sp>
        <p:nvSpPr>
          <p:cNvPr id="17" name="Freeform 6"/>
          <p:cNvSpPr/>
          <p:nvPr/>
        </p:nvSpPr>
        <p:spPr>
          <a:xfrm>
            <a:off x="3961513" y="3892740"/>
            <a:ext cx="3452337" cy="2932716"/>
          </a:xfrm>
          <a:custGeom>
            <a:avLst/>
            <a:gdLst/>
            <a:ahLst/>
            <a:cxnLst/>
            <a:rect l="l" t="t" r="r" b="b"/>
            <a:pathLst>
              <a:path w="3876404" h="2907303">
                <a:moveTo>
                  <a:pt x="0" y="0"/>
                </a:moveTo>
                <a:lnTo>
                  <a:pt x="3876403" y="0"/>
                </a:lnTo>
                <a:lnTo>
                  <a:pt x="3876403" y="2907302"/>
                </a:lnTo>
                <a:lnTo>
                  <a:pt x="0" y="2907302"/>
                </a:lnTo>
                <a:lnTo>
                  <a:pt x="0" y="0"/>
                </a:lnTo>
                <a:close/>
              </a:path>
            </a:pathLst>
          </a:custGeom>
          <a:blipFill>
            <a:blip r:embed="rId4"/>
            <a:stretch>
              <a:fillRect/>
            </a:stretch>
          </a:blipFill>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20" name="TextBox 10"/>
          <p:cNvSpPr txBox="1"/>
          <p:nvPr/>
        </p:nvSpPr>
        <p:spPr>
          <a:xfrm>
            <a:off x="-35608" y="6974883"/>
            <a:ext cx="3446571" cy="2569934"/>
          </a:xfrm>
          <a:prstGeom prst="rect">
            <a:avLst/>
          </a:prstGeom>
        </p:spPr>
        <p:txBody>
          <a:bodyPr wrap="square" lIns="0" tIns="0" rIns="0" bIns="0" rtlCol="0" anchor="t">
            <a:spAutoFit/>
          </a:bodyPr>
          <a:lstStyle/>
          <a:p>
            <a:pPr marL="426085" marR="0" lvl="1" indent="-213360" algn="just" defTabSz="914400" rtl="0" eaLnBrk="1" fontAlgn="auto" latinLnBrk="0" hangingPunct="1">
              <a:lnSpc>
                <a:spcPct val="100000"/>
              </a:lnSpc>
              <a:spcBef>
                <a:spcPts val="0"/>
              </a:spcBef>
              <a:spcAft>
                <a:spcPts val="600"/>
              </a:spcAft>
              <a:buClrTx/>
              <a:buSzTx/>
              <a:buFont typeface="Arial" panose="020B0604020202020204"/>
              <a:buChar char="•"/>
              <a:defRPr/>
            </a:pPr>
            <a:r>
              <a:rPr kumimoji="0" lang="en-US" sz="1800" b="0" i="0" u="none" strike="noStrike" kern="1200" cap="none" spc="0" normalizeH="0" baseline="0" noProof="0">
                <a:ln>
                  <a:noFill/>
                </a:ln>
                <a:solidFill>
                  <a:srgbClr val="F4F4F4"/>
                </a:solidFill>
                <a:effectLst/>
                <a:uLnTx/>
                <a:uFillTx/>
                <a:latin typeface="Arial" panose="020B0604020202020204" pitchFamily="34" charset="0"/>
                <a:ea typeface="Verdana" panose="020B0604030504040204" pitchFamily="34" charset="0"/>
                <a:cs typeface="Arial" panose="020B0604020202020204" pitchFamily="34" charset="0"/>
                <a:sym typeface="Muli" panose="00000500000000000000"/>
              </a:rPr>
              <a:t>Sản phẩm của công ty AIoT tự nghiên cứu, phát triển, giúp theo dõi và hiển thị thông tin của các cảm biến lên App.</a:t>
            </a:r>
          </a:p>
          <a:p>
            <a:pPr marL="426085" marR="0" lvl="1" indent="-213360" algn="just" defTabSz="914400" rtl="0" eaLnBrk="1" fontAlgn="auto" latinLnBrk="0" hangingPunct="1">
              <a:lnSpc>
                <a:spcPct val="100000"/>
              </a:lnSpc>
              <a:spcBef>
                <a:spcPts val="0"/>
              </a:spcBef>
              <a:spcAft>
                <a:spcPts val="0"/>
              </a:spcAft>
              <a:buClrTx/>
              <a:buSzTx/>
              <a:buFont typeface="Arial" panose="020B0604020202020204"/>
              <a:buChar char="•"/>
              <a:defRPr/>
            </a:pPr>
            <a:r>
              <a:rPr kumimoji="0" lang="en-US" sz="1800" b="0" i="0" u="none" strike="noStrike" kern="1200" cap="none" spc="0" normalizeH="0" baseline="0" noProof="0">
                <a:ln>
                  <a:noFill/>
                </a:ln>
                <a:solidFill>
                  <a:srgbClr val="F4F4F4"/>
                </a:solidFill>
                <a:effectLst/>
                <a:uLnTx/>
                <a:uFillTx/>
                <a:latin typeface="Arial" panose="020B0604020202020204" pitchFamily="34" charset="0"/>
                <a:ea typeface="Verdana" panose="020B0604030504040204" pitchFamily="34" charset="0"/>
                <a:cs typeface="Arial" panose="020B0604020202020204" pitchFamily="34" charset="0"/>
                <a:sym typeface="Muli" panose="00000500000000000000"/>
              </a:rPr>
              <a:t> Tự động điều khiển các thiết bị khi các cảm biến báo vượt ngưỡng cho phép.</a:t>
            </a:r>
          </a:p>
          <a:p>
            <a:pPr marL="0" marR="0" lvl="0" indent="0" algn="just"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4F4F4"/>
              </a:solidFill>
              <a:effectLst/>
              <a:uLnTx/>
              <a:uFillTx/>
              <a:latin typeface="Arial" panose="020B0604020202020204" pitchFamily="34" charset="0"/>
              <a:ea typeface="Verdana" panose="020B0604030504040204" pitchFamily="34" charset="0"/>
              <a:cs typeface="Arial" panose="020B0604020202020204" pitchFamily="34" charset="0"/>
              <a:sym typeface="Muli" panose="00000500000000000000"/>
            </a:endParaRPr>
          </a:p>
        </p:txBody>
      </p:sp>
      <p:sp>
        <p:nvSpPr>
          <p:cNvPr id="21" name="TextBox 11"/>
          <p:cNvSpPr txBox="1"/>
          <p:nvPr/>
        </p:nvSpPr>
        <p:spPr>
          <a:xfrm>
            <a:off x="3526123" y="6974883"/>
            <a:ext cx="3887727" cy="2846933"/>
          </a:xfrm>
          <a:prstGeom prst="rect">
            <a:avLst/>
          </a:prstGeom>
        </p:spPr>
        <p:txBody>
          <a:bodyPr wrap="square" lIns="0" tIns="0" rIns="0" bIns="0" rtlCol="0" anchor="t">
            <a:spAutoFit/>
          </a:bodyPr>
          <a:lstStyle/>
          <a:p>
            <a:pPr marL="426085" marR="0" lvl="1" indent="-213360" algn="just" defTabSz="914400" rtl="0" eaLnBrk="1" fontAlgn="auto" latinLnBrk="0" hangingPunct="1">
              <a:lnSpc>
                <a:spcPct val="100000"/>
              </a:lnSpc>
              <a:spcBef>
                <a:spcPts val="0"/>
              </a:spcBef>
              <a:spcAft>
                <a:spcPts val="600"/>
              </a:spcAft>
              <a:buClrTx/>
              <a:buSzTx/>
              <a:buFont typeface="Arial" panose="020B0604020202020204"/>
              <a:buChar char="•"/>
              <a:defRPr/>
            </a:pPr>
            <a:r>
              <a:rPr kumimoji="0" lang="en-US" sz="1800" b="0" i="0" u="none" strike="noStrike" kern="1200" cap="none" spc="0" normalizeH="0" baseline="0" noProof="0">
                <a:ln>
                  <a:noFill/>
                </a:ln>
                <a:solidFill>
                  <a:srgbClr val="F4F4F4"/>
                </a:solidFill>
                <a:effectLst/>
                <a:uLnTx/>
                <a:uFillTx/>
                <a:latin typeface="Arial" panose="020B0604020202020204" pitchFamily="34" charset="0"/>
                <a:ea typeface="Verdana" panose="020B0604030504040204" pitchFamily="34" charset="0"/>
                <a:cs typeface="Arial" panose="020B0604020202020204" pitchFamily="34" charset="0"/>
                <a:sym typeface="Muli" panose="00000500000000000000"/>
              </a:rPr>
              <a:t> Trang bị màn hình cảm ứng thao tác trực tiếp, có thể xuất dữ liệu hình ảnh qua màn hình, hoặc truy cập từ xa để thuận tiện cho việc điều khiển.</a:t>
            </a:r>
          </a:p>
          <a:p>
            <a:pPr marL="426085" marR="0" lvl="1" indent="-213360" algn="just" defTabSz="914400" rtl="0" eaLnBrk="1" fontAlgn="auto" latinLnBrk="0" hangingPunct="1">
              <a:lnSpc>
                <a:spcPct val="100000"/>
              </a:lnSpc>
              <a:spcBef>
                <a:spcPts val="0"/>
              </a:spcBef>
              <a:spcAft>
                <a:spcPts val="0"/>
              </a:spcAft>
              <a:buClrTx/>
              <a:buSzTx/>
              <a:buFont typeface="Arial" panose="020B0604020202020204"/>
              <a:buChar char="•"/>
              <a:defRPr/>
            </a:pPr>
            <a:r>
              <a:rPr kumimoji="0" lang="en-US" sz="1800" b="0" i="0" u="none" strike="noStrike" kern="1200" cap="none" spc="0" normalizeH="0" baseline="0" noProof="0">
                <a:ln>
                  <a:noFill/>
                </a:ln>
                <a:solidFill>
                  <a:srgbClr val="F4F4F4"/>
                </a:solidFill>
                <a:effectLst/>
                <a:uLnTx/>
                <a:uFillTx/>
                <a:latin typeface="Arial" panose="020B0604020202020204" pitchFamily="34" charset="0"/>
                <a:ea typeface="Verdana" panose="020B0604030504040204" pitchFamily="34" charset="0"/>
                <a:cs typeface="Arial" panose="020B0604020202020204" pitchFamily="34" charset="0"/>
                <a:sym typeface="Muli" panose="00000500000000000000"/>
              </a:rPr>
              <a:t> Hệ điều hành linux dễ dàng tích hợp với các hệ thống khác, phù hợp cho nhiều ứng dụng thực tế khác nhau.</a:t>
            </a:r>
          </a:p>
          <a:p>
            <a:pPr marL="426085" marR="0" lvl="1" indent="-213360" algn="just" defTabSz="914400" rtl="0" eaLnBrk="1" fontAlgn="auto" latinLnBrk="0" hangingPunct="1">
              <a:lnSpc>
                <a:spcPct val="100000"/>
              </a:lnSpc>
              <a:spcBef>
                <a:spcPts val="0"/>
              </a:spcBef>
              <a:spcAft>
                <a:spcPts val="0"/>
              </a:spcAft>
              <a:buClrTx/>
              <a:buSzTx/>
              <a:buFont typeface="Arial" panose="020B0604020202020204"/>
              <a:buChar char="•"/>
              <a:defRPr/>
            </a:pPr>
            <a:endParaRPr kumimoji="0" lang="en-US" sz="1800" b="0" i="0" u="none" strike="noStrike" kern="1200" cap="none" spc="0" normalizeH="0" baseline="0" noProof="0">
              <a:ln>
                <a:noFill/>
              </a:ln>
              <a:solidFill>
                <a:srgbClr val="F4F4F4"/>
              </a:solidFill>
              <a:effectLst/>
              <a:uLnTx/>
              <a:uFillTx/>
              <a:latin typeface="Arial" panose="020B0604020202020204" pitchFamily="34" charset="0"/>
              <a:ea typeface="Verdana" panose="020B0604030504040204" pitchFamily="34" charset="0"/>
              <a:cs typeface="Arial" panose="020B0604020202020204" pitchFamily="34" charset="0"/>
              <a:sym typeface="Muli" panose="00000500000000000000"/>
            </a:endParaRPr>
          </a:p>
        </p:txBody>
      </p:sp>
      <p:pic>
        <p:nvPicPr>
          <p:cNvPr id="7" name="Picture 6"/>
          <p:cNvPicPr>
            <a:picLocks noChangeAspect="1"/>
          </p:cNvPicPr>
          <p:nvPr/>
        </p:nvPicPr>
        <p:blipFill rotWithShape="1">
          <a:blip r:embed="rId5"/>
          <a:srcRect l="23729" r="6301"/>
          <a:stretch>
            <a:fillRect/>
          </a:stretch>
        </p:blipFill>
        <p:spPr>
          <a:xfrm>
            <a:off x="172921" y="3892740"/>
            <a:ext cx="3606058" cy="2932716"/>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p:cNvPicPr>
            <a:picLocks noChangeAspect="1"/>
          </p:cNvPicPr>
          <p:nvPr/>
        </p:nvPicPr>
        <p:blipFill>
          <a:blip r:embed="rId2"/>
          <a:stretch>
            <a:fillRect/>
          </a:stretch>
        </p:blipFill>
        <p:spPr>
          <a:xfrm>
            <a:off x="6135872" y="317886"/>
            <a:ext cx="794215" cy="1701891"/>
          </a:xfrm>
          <a:prstGeom prst="rect">
            <a:avLst/>
          </a:prstGeom>
        </p:spPr>
      </p:pic>
      <p:grpSp>
        <p:nvGrpSpPr>
          <p:cNvPr id="2" name="Group 2"/>
          <p:cNvGrpSpPr/>
          <p:nvPr/>
        </p:nvGrpSpPr>
        <p:grpSpPr>
          <a:xfrm rot="-10800000">
            <a:off x="218378" y="309033"/>
            <a:ext cx="3849853" cy="991572"/>
            <a:chOff x="0" y="0"/>
            <a:chExt cx="11048529" cy="5372100"/>
          </a:xfrm>
        </p:grpSpPr>
        <p:sp>
          <p:nvSpPr>
            <p:cNvPr id="3" name="Freeform 3"/>
            <p:cNvSpPr/>
            <p:nvPr/>
          </p:nvSpPr>
          <p:spPr>
            <a:xfrm>
              <a:off x="0" y="0"/>
              <a:ext cx="11048529" cy="5372100"/>
            </a:xfrm>
            <a:custGeom>
              <a:avLst/>
              <a:gdLst/>
              <a:ahLst/>
              <a:cxnLst/>
              <a:rect l="l" t="t" r="r" b="b"/>
              <a:pathLst>
                <a:path w="11048529" h="5372100">
                  <a:moveTo>
                    <a:pt x="9497859" y="0"/>
                  </a:moveTo>
                  <a:lnTo>
                    <a:pt x="1550670" y="0"/>
                  </a:lnTo>
                  <a:lnTo>
                    <a:pt x="0" y="2686050"/>
                  </a:lnTo>
                  <a:lnTo>
                    <a:pt x="1550670" y="5372100"/>
                  </a:lnTo>
                  <a:lnTo>
                    <a:pt x="9497859" y="5372100"/>
                  </a:lnTo>
                  <a:lnTo>
                    <a:pt x="11048529" y="2686050"/>
                  </a:lnTo>
                  <a:lnTo>
                    <a:pt x="9497859" y="0"/>
                  </a:lnTo>
                  <a:close/>
                </a:path>
              </a:pathLst>
            </a:custGeom>
            <a:solidFill>
              <a:srgbClr val="A4E473"/>
            </a:solidFill>
          </p:spPr>
          <p:txBody>
            <a:bodyPr/>
            <a:lstStyle/>
            <a:p>
              <a:pPr defTabSz="861579">
                <a:defRPr/>
              </a:pPr>
              <a:endParaRPr lang="en-US" sz="702">
                <a:solidFill>
                  <a:prstClr val="black"/>
                </a:solidFill>
                <a:latin typeface="Century Gothic" panose="020B0502020202020204"/>
              </a:endParaRPr>
            </a:p>
          </p:txBody>
        </p:sp>
      </p:grpSp>
      <p:grpSp>
        <p:nvGrpSpPr>
          <p:cNvPr id="4" name="Group 4"/>
          <p:cNvGrpSpPr/>
          <p:nvPr/>
        </p:nvGrpSpPr>
        <p:grpSpPr>
          <a:xfrm>
            <a:off x="2888282" y="293954"/>
            <a:ext cx="1170308" cy="1006652"/>
            <a:chOff x="0" y="0"/>
            <a:chExt cx="6202680" cy="5372100"/>
          </a:xfrm>
        </p:grpSpPr>
        <p:sp>
          <p:nvSpPr>
            <p:cNvPr id="5" name="Freeform 5"/>
            <p:cNvSpPr/>
            <p:nvPr/>
          </p:nvSpPr>
          <p:spPr>
            <a:xfrm>
              <a:off x="0" y="0"/>
              <a:ext cx="6202680" cy="5372100"/>
            </a:xfrm>
            <a:custGeom>
              <a:avLst/>
              <a:gdLst/>
              <a:ahLst/>
              <a:cxnLst/>
              <a:rect l="l" t="t" r="r" b="b"/>
              <a:pathLst>
                <a:path w="6202680" h="5372100">
                  <a:moveTo>
                    <a:pt x="4652010" y="0"/>
                  </a:moveTo>
                  <a:lnTo>
                    <a:pt x="1550670" y="0"/>
                  </a:lnTo>
                  <a:lnTo>
                    <a:pt x="0" y="2686050"/>
                  </a:lnTo>
                  <a:lnTo>
                    <a:pt x="1550670" y="5372100"/>
                  </a:lnTo>
                  <a:lnTo>
                    <a:pt x="4652010" y="5372100"/>
                  </a:lnTo>
                  <a:lnTo>
                    <a:pt x="6202680" y="2686050"/>
                  </a:lnTo>
                  <a:lnTo>
                    <a:pt x="4652010" y="0"/>
                  </a:lnTo>
                  <a:close/>
                </a:path>
              </a:pathLst>
            </a:custGeom>
            <a:solidFill>
              <a:srgbClr val="00A181"/>
            </a:solidFill>
          </p:spPr>
          <p:txBody>
            <a:bodyPr/>
            <a:lstStyle/>
            <a:p>
              <a:pPr defTabSz="861579">
                <a:defRPr/>
              </a:pPr>
              <a:endParaRPr lang="en-US" sz="702">
                <a:solidFill>
                  <a:prstClr val="black"/>
                </a:solidFill>
                <a:latin typeface="Century Gothic" panose="020B0502020202020204"/>
              </a:endParaRPr>
            </a:p>
          </p:txBody>
        </p:sp>
      </p:grpSp>
      <p:sp>
        <p:nvSpPr>
          <p:cNvPr id="7" name="Freeform 7"/>
          <p:cNvSpPr/>
          <p:nvPr/>
        </p:nvSpPr>
        <p:spPr>
          <a:xfrm>
            <a:off x="4987497" y="4126294"/>
            <a:ext cx="2258640" cy="2117741"/>
          </a:xfrm>
          <a:custGeom>
            <a:avLst/>
            <a:gdLst/>
            <a:ahLst/>
            <a:cxnLst/>
            <a:rect l="l" t="t" r="r" b="b"/>
            <a:pathLst>
              <a:path w="3793888" h="2845416">
                <a:moveTo>
                  <a:pt x="0" y="0"/>
                </a:moveTo>
                <a:lnTo>
                  <a:pt x="3793888" y="0"/>
                </a:lnTo>
                <a:lnTo>
                  <a:pt x="3793888" y="2845416"/>
                </a:lnTo>
                <a:lnTo>
                  <a:pt x="0" y="2845416"/>
                </a:lnTo>
                <a:lnTo>
                  <a:pt x="0" y="0"/>
                </a:lnTo>
                <a:close/>
              </a:path>
            </a:pathLst>
          </a:custGeom>
          <a:blipFill>
            <a:blip r:embed="rId3"/>
            <a:stretch>
              <a:fillRect/>
            </a:stretch>
          </a:blipFill>
        </p:spPr>
        <p:txBody>
          <a:bodyPr/>
          <a:lstStyle/>
          <a:p>
            <a:pPr defTabSz="861579">
              <a:defRPr/>
            </a:pPr>
            <a:endParaRPr lang="en-US" sz="702">
              <a:solidFill>
                <a:prstClr val="white"/>
              </a:solidFill>
              <a:latin typeface="Century Gothic" panose="020B0502020202020204"/>
            </a:endParaRPr>
          </a:p>
        </p:txBody>
      </p:sp>
      <p:sp>
        <p:nvSpPr>
          <p:cNvPr id="8" name="Freeform 8"/>
          <p:cNvSpPr/>
          <p:nvPr/>
        </p:nvSpPr>
        <p:spPr>
          <a:xfrm>
            <a:off x="2660963" y="4126294"/>
            <a:ext cx="2234576" cy="2117741"/>
          </a:xfrm>
          <a:custGeom>
            <a:avLst/>
            <a:gdLst/>
            <a:ahLst/>
            <a:cxnLst/>
            <a:rect l="l" t="t" r="r" b="b"/>
            <a:pathLst>
              <a:path w="3793888" h="2845416">
                <a:moveTo>
                  <a:pt x="0" y="0"/>
                </a:moveTo>
                <a:lnTo>
                  <a:pt x="3793887" y="0"/>
                </a:lnTo>
                <a:lnTo>
                  <a:pt x="3793887" y="2845416"/>
                </a:lnTo>
                <a:lnTo>
                  <a:pt x="0" y="2845416"/>
                </a:lnTo>
                <a:lnTo>
                  <a:pt x="0" y="0"/>
                </a:lnTo>
                <a:close/>
              </a:path>
            </a:pathLst>
          </a:custGeom>
          <a:blipFill>
            <a:blip r:embed="rId4"/>
            <a:stretch>
              <a:fillRect/>
            </a:stretch>
          </a:blipFill>
        </p:spPr>
        <p:txBody>
          <a:bodyPr/>
          <a:lstStyle/>
          <a:p>
            <a:pPr defTabSz="861579">
              <a:defRPr/>
            </a:pPr>
            <a:endParaRPr lang="en-US" sz="702">
              <a:solidFill>
                <a:prstClr val="white"/>
              </a:solidFill>
              <a:latin typeface="Century Gothic" panose="020B0502020202020204"/>
            </a:endParaRPr>
          </a:p>
        </p:txBody>
      </p:sp>
      <p:sp>
        <p:nvSpPr>
          <p:cNvPr id="9" name="Freeform 9"/>
          <p:cNvSpPr/>
          <p:nvPr/>
        </p:nvSpPr>
        <p:spPr>
          <a:xfrm>
            <a:off x="272930" y="4126293"/>
            <a:ext cx="2296074" cy="2103437"/>
          </a:xfrm>
          <a:custGeom>
            <a:avLst/>
            <a:gdLst/>
            <a:ahLst/>
            <a:cxnLst/>
            <a:rect l="l" t="t" r="r" b="b"/>
            <a:pathLst>
              <a:path w="3968520" h="2976390">
                <a:moveTo>
                  <a:pt x="0" y="0"/>
                </a:moveTo>
                <a:lnTo>
                  <a:pt x="3968521" y="0"/>
                </a:lnTo>
                <a:lnTo>
                  <a:pt x="3968521" y="2976391"/>
                </a:lnTo>
                <a:lnTo>
                  <a:pt x="0" y="2976391"/>
                </a:lnTo>
                <a:lnTo>
                  <a:pt x="0" y="0"/>
                </a:lnTo>
                <a:close/>
              </a:path>
            </a:pathLst>
          </a:custGeom>
          <a:blipFill>
            <a:blip r:embed="rId5"/>
            <a:stretch>
              <a:fillRect/>
            </a:stretch>
          </a:blipFill>
        </p:spPr>
        <p:txBody>
          <a:bodyPr/>
          <a:lstStyle/>
          <a:p>
            <a:pPr defTabSz="861579">
              <a:defRPr/>
            </a:pPr>
            <a:endParaRPr lang="en-US" sz="702">
              <a:solidFill>
                <a:prstClr val="white"/>
              </a:solidFill>
              <a:latin typeface="Century Gothic" panose="020B0502020202020204"/>
            </a:endParaRPr>
          </a:p>
        </p:txBody>
      </p:sp>
      <p:sp>
        <p:nvSpPr>
          <p:cNvPr id="10" name="TextBox 10"/>
          <p:cNvSpPr txBox="1"/>
          <p:nvPr/>
        </p:nvSpPr>
        <p:spPr>
          <a:xfrm>
            <a:off x="691034" y="608183"/>
            <a:ext cx="3018263" cy="308867"/>
          </a:xfrm>
          <a:prstGeom prst="rect">
            <a:avLst/>
          </a:prstGeom>
        </p:spPr>
        <p:txBody>
          <a:bodyPr lIns="0" tIns="0" rIns="0" bIns="0" rtlCol="0" anchor="t">
            <a:spAutoFit/>
          </a:bodyPr>
          <a:lstStyle/>
          <a:p>
            <a:pPr defTabSz="861579">
              <a:lnSpc>
                <a:spcPts val="2619"/>
              </a:lnSpc>
              <a:spcBef>
                <a:spcPct val="0"/>
              </a:spcBef>
              <a:defRPr/>
            </a:pPr>
            <a:r>
              <a:rPr lang="en-US" sz="2016" spc="-20">
                <a:solidFill>
                  <a:prstClr val="black"/>
                </a:solidFill>
                <a:latin typeface="Muli Bold" panose="020B0704020202020204"/>
                <a:ea typeface="Muli Bold" panose="020B0704020202020204"/>
                <a:cs typeface="Muli Bold" panose="020B0704020202020204"/>
                <a:sym typeface="Muli Bold" panose="020B0704020202020204"/>
              </a:rPr>
              <a:t>Thiết bị IoT Lab</a:t>
            </a:r>
          </a:p>
        </p:txBody>
      </p:sp>
      <p:sp>
        <p:nvSpPr>
          <p:cNvPr id="11" name="TextBox 11"/>
          <p:cNvSpPr txBox="1"/>
          <p:nvPr/>
        </p:nvSpPr>
        <p:spPr>
          <a:xfrm>
            <a:off x="2680753" y="6392310"/>
            <a:ext cx="2093916" cy="1751826"/>
          </a:xfrm>
          <a:prstGeom prst="rect">
            <a:avLst/>
          </a:prstGeom>
        </p:spPr>
        <p:txBody>
          <a:bodyPr wrap="square" lIns="0" tIns="0" rIns="0" bIns="0" rtlCol="0" anchor="t">
            <a:spAutoFit/>
          </a:bodyPr>
          <a:lstStyle/>
          <a:p>
            <a:pPr marL="165735" lvl="1" indent="-83166" algn="just" defTabSz="861579">
              <a:spcAft>
                <a:spcPts val="661"/>
              </a:spcAft>
              <a:buFont typeface="Arial" panose="020B0604020202020204"/>
              <a:buChar char="•"/>
              <a:defRPr/>
            </a:pPr>
            <a:r>
              <a:rPr lang="en-US" sz="1543">
                <a:solidFill>
                  <a:prstClr val="white"/>
                </a:solidFill>
                <a:latin typeface="Arial" panose="020B0604020202020204" pitchFamily="34" charset="0"/>
                <a:ea typeface="Verdana" panose="020B0604030504040204" pitchFamily="34" charset="0"/>
                <a:cs typeface="Arial" panose="020B0604020202020204" pitchFamily="34" charset="0"/>
                <a:sym typeface="Muli" panose="00000500000000000000"/>
              </a:rPr>
              <a:t>Hiển thị theo dạng biểu đồ và thời gian.</a:t>
            </a:r>
          </a:p>
          <a:p>
            <a:pPr marL="165735" lvl="1" indent="-83166" algn="just" defTabSz="861579">
              <a:buFont typeface="Arial" panose="020B0604020202020204"/>
              <a:buChar char="•"/>
              <a:defRPr/>
            </a:pPr>
            <a:r>
              <a:rPr lang="vi-VN" sz="1543">
                <a:latin typeface="Arial" panose="020B0604020202020204" pitchFamily="34" charset="0"/>
                <a:ea typeface="Times New Roman" panose="02020603050405020304" pitchFamily="18" charset="0"/>
                <a:cs typeface="Arial" panose="020B0604020202020204" pitchFamily="34" charset="0"/>
              </a:rPr>
              <a:t>Thu Thập dữ liệu, ghi lại và phân tích để cải thiện hiệu suất, tiết kiệm chi phí.</a:t>
            </a:r>
            <a:endParaRPr lang="en-ID" sz="1543">
              <a:latin typeface="Arial" panose="020B0604020202020204" pitchFamily="34" charset="0"/>
              <a:ea typeface="Arial" panose="020B0604020202020204" pitchFamily="34" charset="0"/>
              <a:cs typeface="Arial" panose="020B0604020202020204" pitchFamily="34" charset="0"/>
            </a:endParaRPr>
          </a:p>
          <a:p>
            <a:pPr marL="82569" lvl="1" algn="just" defTabSz="861579">
              <a:defRPr/>
            </a:pPr>
            <a:endParaRPr lang="en-US" sz="1543">
              <a:solidFill>
                <a:prstClr val="white"/>
              </a:solidFill>
              <a:latin typeface="Arial" panose="020B0604020202020204" pitchFamily="34" charset="0"/>
              <a:ea typeface="Verdana" panose="020B0604030504040204" pitchFamily="34" charset="0"/>
              <a:cs typeface="Arial" panose="020B0604020202020204" pitchFamily="34" charset="0"/>
              <a:sym typeface="Muli" panose="00000500000000000000"/>
            </a:endParaRPr>
          </a:p>
        </p:txBody>
      </p:sp>
      <p:sp>
        <p:nvSpPr>
          <p:cNvPr id="13" name="TextBox 13"/>
          <p:cNvSpPr txBox="1"/>
          <p:nvPr/>
        </p:nvSpPr>
        <p:spPr>
          <a:xfrm>
            <a:off x="4987497" y="6392310"/>
            <a:ext cx="2258640" cy="2603726"/>
          </a:xfrm>
          <a:prstGeom prst="rect">
            <a:avLst/>
          </a:prstGeom>
        </p:spPr>
        <p:txBody>
          <a:bodyPr wrap="square" lIns="0" tIns="0" rIns="0" bIns="0" rtlCol="0" anchor="t">
            <a:spAutoFit/>
          </a:bodyPr>
          <a:lstStyle/>
          <a:p>
            <a:pPr marL="165735" lvl="1" indent="-83166" algn="just" defTabSz="861579">
              <a:spcAft>
                <a:spcPts val="661"/>
              </a:spcAft>
              <a:buFont typeface="Arial" panose="020B0604020202020204"/>
              <a:buChar char="•"/>
              <a:defRPr/>
            </a:pPr>
            <a:r>
              <a:rPr lang="en-US" sz="1432">
                <a:solidFill>
                  <a:prstClr val="white"/>
                </a:solidFill>
                <a:latin typeface="Arial" panose="020B0604020202020204" pitchFamily="34" charset="0"/>
                <a:ea typeface="Verdana" panose="020B0604030504040204" pitchFamily="34" charset="0"/>
                <a:cs typeface="Arial" panose="020B0604020202020204" pitchFamily="34" charset="0"/>
                <a:sym typeface="Muli" panose="00000500000000000000"/>
              </a:rPr>
              <a:t>Hiển thị chi tiết thời gian và giá trị đo.</a:t>
            </a:r>
          </a:p>
          <a:p>
            <a:pPr marL="165735" lvl="1" indent="-83166" algn="just" defTabSz="861579">
              <a:spcAft>
                <a:spcPts val="661"/>
              </a:spcAft>
              <a:buFont typeface="Arial" panose="020B0604020202020204"/>
              <a:buChar char="•"/>
              <a:defRPr/>
            </a:pPr>
            <a:r>
              <a:rPr lang="en-US" sz="1432">
                <a:solidFill>
                  <a:prstClr val="white"/>
                </a:solidFill>
                <a:latin typeface="Arial" panose="020B0604020202020204" pitchFamily="34" charset="0"/>
                <a:ea typeface="Verdana" panose="020B0604030504040204" pitchFamily="34" charset="0"/>
                <a:cs typeface="Arial" panose="020B0604020202020204" pitchFamily="34" charset="0"/>
                <a:sym typeface="Muli" panose="00000500000000000000"/>
              </a:rPr>
              <a:t>Hiển thị lịch sử đã đo trước đó.</a:t>
            </a:r>
          </a:p>
          <a:p>
            <a:pPr marL="165735" lvl="1" indent="-83166" algn="just" defTabSz="861579">
              <a:buFont typeface="Arial" panose="020B0604020202020204"/>
              <a:buChar char="•"/>
              <a:defRPr/>
            </a:pPr>
            <a:r>
              <a:rPr lang="vi-VN" sz="1432">
                <a:latin typeface="Arial" panose="020B0604020202020204" pitchFamily="34" charset="0"/>
                <a:ea typeface="Times New Roman" panose="02020603050405020304" pitchFamily="18" charset="0"/>
                <a:cs typeface="Arial" panose="020B0604020202020204" pitchFamily="34" charset="0"/>
              </a:rPr>
              <a:t>Tích hợp hệ thống máy chủ có sẵn để có thể đo, điều khiển đồng thời nhiều loại cảm biến khác nhau, số lượng hiện tại 10 – 20, (có thể phát triển thêm)</a:t>
            </a:r>
            <a:r>
              <a:rPr lang="en-US" sz="1432">
                <a:latin typeface="Arial" panose="020B0604020202020204" pitchFamily="34" charset="0"/>
                <a:ea typeface="Times New Roman" panose="02020603050405020304" pitchFamily="18" charset="0"/>
                <a:cs typeface="Arial" panose="020B0604020202020204" pitchFamily="34" charset="0"/>
              </a:rPr>
              <a:t>.</a:t>
            </a:r>
            <a:endParaRPr lang="en-US" sz="1432">
              <a:solidFill>
                <a:prstClr val="white"/>
              </a:solidFill>
              <a:latin typeface="Arial" panose="020B0604020202020204" pitchFamily="34" charset="0"/>
              <a:ea typeface="Verdana" panose="020B0604030504040204" pitchFamily="34" charset="0"/>
              <a:cs typeface="Arial" panose="020B0604020202020204" pitchFamily="34" charset="0"/>
              <a:sym typeface="Muli" panose="00000500000000000000"/>
            </a:endParaRPr>
          </a:p>
        </p:txBody>
      </p:sp>
      <p:sp>
        <p:nvSpPr>
          <p:cNvPr id="14" name="TextBox 14"/>
          <p:cNvSpPr txBox="1"/>
          <p:nvPr/>
        </p:nvSpPr>
        <p:spPr>
          <a:xfrm>
            <a:off x="374009" y="9232900"/>
            <a:ext cx="3910283" cy="1030281"/>
          </a:xfrm>
          <a:prstGeom prst="rect">
            <a:avLst/>
          </a:prstGeom>
        </p:spPr>
        <p:txBody>
          <a:bodyPr wrap="square" lIns="0" tIns="0" rIns="0" bIns="0" rtlCol="0" anchor="t">
            <a:noAutofit/>
          </a:bodyPr>
          <a:lstStyle/>
          <a:p>
            <a:pPr marL="172316" lvl="1" indent="-86158" algn="just" defTabSz="861579">
              <a:spcAft>
                <a:spcPts val="565"/>
              </a:spcAft>
              <a:buFont typeface="Arial" panose="020B0604020202020204"/>
              <a:buChar char="•"/>
              <a:defRPr/>
            </a:pPr>
            <a:r>
              <a:rPr lang="en-US" sz="1131">
                <a:solidFill>
                  <a:prstClr val="white"/>
                </a:solidFill>
                <a:latin typeface="Arial" panose="020B0604020202020204" pitchFamily="34" charset="0"/>
                <a:ea typeface="Verdana" panose="020B0604030504040204" pitchFamily="34" charset="0"/>
                <a:cs typeface="Arial" panose="020B0604020202020204" pitchFamily="34" charset="0"/>
                <a:sym typeface="Muli" panose="00000500000000000000"/>
              </a:rPr>
              <a:t>Đ/C: Số 40 Lô 4, Khu VP TW Đảng, Trịnh Văn Bô, Phường Xuân Phương, Quận Nam Từ Liêm, Thành phố Hà Nội, Việt Nam.</a:t>
            </a:r>
          </a:p>
          <a:p>
            <a:pPr marL="172316" lvl="1" indent="-86158" algn="just" defTabSz="861579">
              <a:buFont typeface="Arial" panose="020B0604020202020204"/>
              <a:buChar char="•"/>
              <a:defRPr/>
            </a:pPr>
            <a:r>
              <a:rPr lang="en-US" sz="1131">
                <a:solidFill>
                  <a:prstClr val="white"/>
                </a:solidFill>
                <a:latin typeface="Arial" panose="020B0604020202020204" pitchFamily="34" charset="0"/>
                <a:ea typeface="Verdana" panose="020B0604030504040204" pitchFamily="34" charset="0"/>
                <a:cs typeface="Arial" panose="020B0604020202020204" pitchFamily="34" charset="0"/>
                <a:sym typeface="Muli" panose="00000500000000000000"/>
              </a:rPr>
              <a:t>Tel: 02439010666 - 0839799889</a:t>
            </a:r>
          </a:p>
          <a:p>
            <a:pPr marL="172316" lvl="1" indent="-86158" algn="just" defTabSz="861579">
              <a:spcBef>
                <a:spcPts val="565"/>
              </a:spcBef>
              <a:buFont typeface="Arial" panose="020B0604020202020204"/>
              <a:buChar char="•"/>
              <a:defRPr/>
            </a:pPr>
            <a:r>
              <a:rPr lang="en-US" sz="1131">
                <a:solidFill>
                  <a:prstClr val="white"/>
                </a:solidFill>
                <a:latin typeface="Arial" panose="020B0604020202020204" pitchFamily="34" charset="0"/>
                <a:ea typeface="Verdana" panose="020B0604030504040204" pitchFamily="34" charset="0"/>
                <a:cs typeface="Arial" panose="020B0604020202020204" pitchFamily="34" charset="0"/>
                <a:sym typeface="Muli" panose="00000500000000000000"/>
              </a:rPr>
              <a:t>Email:admin@aiots.vn</a:t>
            </a:r>
          </a:p>
        </p:txBody>
      </p:sp>
      <p:sp>
        <p:nvSpPr>
          <p:cNvPr id="15" name="TextBox 15"/>
          <p:cNvSpPr txBox="1"/>
          <p:nvPr/>
        </p:nvSpPr>
        <p:spPr>
          <a:xfrm>
            <a:off x="605516" y="1538501"/>
            <a:ext cx="6207563" cy="2279663"/>
          </a:xfrm>
          <a:prstGeom prst="rect">
            <a:avLst/>
          </a:prstGeom>
        </p:spPr>
        <p:txBody>
          <a:bodyPr wrap="square" lIns="0" tIns="0" rIns="0" bIns="0" rtlCol="0" anchor="t">
            <a:spAutoFit/>
          </a:bodyPr>
          <a:lstStyle/>
          <a:p>
            <a:pPr indent="-357196" defTabSz="861579"/>
            <a:r>
              <a:rPr lang="en-US" sz="1791">
                <a:solidFill>
                  <a:prstClr val="white"/>
                </a:solidFill>
                <a:latin typeface="Arial" panose="020B0604020202020204" pitchFamily="34" charset="0"/>
                <a:ea typeface="Verdana" panose="020B0604030504040204" pitchFamily="34" charset="0"/>
                <a:cs typeface="Arial" panose="020B0604020202020204" pitchFamily="34" charset="0"/>
                <a:sym typeface="Muli" panose="00000500000000000000"/>
              </a:rPr>
              <a:t> Đối tượng sử dụng</a:t>
            </a:r>
          </a:p>
          <a:p>
            <a:pPr marL="577378" lvl="2" indent="-72995" defTabSz="861579">
              <a:lnSpc>
                <a:spcPct val="150000"/>
              </a:lnSpc>
              <a:spcAft>
                <a:spcPts val="565"/>
              </a:spcAft>
              <a:buFont typeface="Arial" panose="020B0604020202020204"/>
              <a:buChar char="•"/>
            </a:pPr>
            <a:r>
              <a:rPr lang="en-US" sz="1696">
                <a:solidFill>
                  <a:prstClr val="white"/>
                </a:solidFill>
                <a:latin typeface="Arial" panose="020B0604020202020204" pitchFamily="34" charset="0"/>
                <a:ea typeface="Verdana" panose="020B0604030504040204" pitchFamily="34" charset="0"/>
                <a:cs typeface="Arial" panose="020B0604020202020204" pitchFamily="34" charset="0"/>
                <a:sym typeface="Muli" panose="00000500000000000000"/>
              </a:rPr>
              <a:t> Hệ thống sản xuất công nghiệp.</a:t>
            </a:r>
          </a:p>
          <a:p>
            <a:pPr marL="577378" lvl="2" indent="-72995" defTabSz="861579">
              <a:spcAft>
                <a:spcPts val="565"/>
              </a:spcAft>
              <a:buFont typeface="Arial" panose="020B0604020202020204"/>
              <a:buChar char="•"/>
            </a:pPr>
            <a:r>
              <a:rPr lang="en-US" sz="1696">
                <a:solidFill>
                  <a:prstClr val="white"/>
                </a:solidFill>
                <a:latin typeface="Arial" panose="020B0604020202020204" pitchFamily="34" charset="0"/>
                <a:ea typeface="Verdana" panose="020B0604030504040204" pitchFamily="34" charset="0"/>
                <a:cs typeface="Arial" panose="020B0604020202020204" pitchFamily="34" charset="0"/>
                <a:sym typeface="Muli" panose="00000500000000000000"/>
              </a:rPr>
              <a:t> Hệ thống trồng rau củ trong nhà kính, chăn nuôi thủy sản, động vật.</a:t>
            </a:r>
          </a:p>
          <a:p>
            <a:pPr marL="577378" lvl="2" indent="-72995" defTabSz="861579">
              <a:spcAft>
                <a:spcPts val="565"/>
              </a:spcAft>
              <a:buFont typeface="Arial" panose="020B0604020202020204"/>
              <a:buChar char="•"/>
            </a:pPr>
            <a:r>
              <a:rPr lang="en-US" sz="1696">
                <a:solidFill>
                  <a:prstClr val="white"/>
                </a:solidFill>
                <a:latin typeface="Arial" panose="020B0604020202020204" pitchFamily="34" charset="0"/>
                <a:ea typeface="Verdana" panose="020B0604030504040204" pitchFamily="34" charset="0"/>
                <a:cs typeface="Arial" panose="020B0604020202020204" pitchFamily="34" charset="0"/>
                <a:sym typeface="Muli" panose="00000500000000000000"/>
              </a:rPr>
              <a:t> Hệ thống quân sự, quốc phòng.</a:t>
            </a:r>
          </a:p>
          <a:p>
            <a:pPr marL="577378" lvl="2" indent="-72995" defTabSz="861579">
              <a:spcAft>
                <a:spcPts val="565"/>
              </a:spcAft>
              <a:buFont typeface="Arial" panose="020B0604020202020204"/>
              <a:buChar char="•"/>
            </a:pPr>
            <a:r>
              <a:rPr lang="en-US" sz="1696">
                <a:solidFill>
                  <a:prstClr val="white"/>
                </a:solidFill>
                <a:latin typeface="Arial" panose="020B0604020202020204" pitchFamily="34" charset="0"/>
                <a:ea typeface="Verdana" panose="020B0604030504040204" pitchFamily="34" charset="0"/>
                <a:cs typeface="Arial" panose="020B0604020202020204" pitchFamily="34" charset="0"/>
                <a:sym typeface="Muli" panose="00000500000000000000"/>
              </a:rPr>
              <a:t> Viện nghiên cứu, giảng viên, sinh viên.</a:t>
            </a:r>
          </a:p>
          <a:p>
            <a:pPr marL="577378" lvl="2" indent="-72995" defTabSz="861579">
              <a:spcAft>
                <a:spcPts val="565"/>
              </a:spcAft>
              <a:buFont typeface="Arial" panose="020B0604020202020204"/>
              <a:buChar char="•"/>
            </a:pPr>
            <a:r>
              <a:rPr lang="en-US" sz="1696">
                <a:solidFill>
                  <a:prstClr val="white"/>
                </a:solidFill>
                <a:latin typeface="Arial" panose="020B0604020202020204" pitchFamily="34" charset="0"/>
                <a:ea typeface="Verdana" panose="020B0604030504040204" pitchFamily="34" charset="0"/>
                <a:cs typeface="Arial" panose="020B0604020202020204" pitchFamily="34" charset="0"/>
                <a:sym typeface="Muli" panose="00000500000000000000"/>
              </a:rPr>
              <a:t> Quản lý tòa nhà và nhà ở.</a:t>
            </a:r>
          </a:p>
        </p:txBody>
      </p:sp>
      <p:sp>
        <p:nvSpPr>
          <p:cNvPr id="16" name="Freeform 9"/>
          <p:cNvSpPr/>
          <p:nvPr/>
        </p:nvSpPr>
        <p:spPr>
          <a:xfrm>
            <a:off x="5346146" y="317886"/>
            <a:ext cx="1838668" cy="1671517"/>
          </a:xfrm>
          <a:custGeom>
            <a:avLst/>
            <a:gdLst/>
            <a:ahLst/>
            <a:cxnLst/>
            <a:rect l="l" t="t" r="r" b="b"/>
            <a:pathLst>
              <a:path w="1951460" h="1774055">
                <a:moveTo>
                  <a:pt x="0" y="0"/>
                </a:moveTo>
                <a:lnTo>
                  <a:pt x="1951460" y="0"/>
                </a:lnTo>
                <a:lnTo>
                  <a:pt x="1951460" y="1774054"/>
                </a:lnTo>
                <a:lnTo>
                  <a:pt x="0" y="1774054"/>
                </a:lnTo>
                <a:lnTo>
                  <a:pt x="0" y="0"/>
                </a:lnTo>
                <a:close/>
              </a:path>
            </a:pathLst>
          </a:custGeom>
          <a:blipFill>
            <a:blip r:embed="rId6"/>
            <a:stretch>
              <a:fillRect/>
            </a:stretch>
          </a:blipFill>
        </p:spPr>
        <p:txBody>
          <a:bodyPr/>
          <a:lstStyle/>
          <a:p>
            <a:pPr defTabSz="861579">
              <a:defRPr/>
            </a:pPr>
            <a:endParaRPr lang="en-US" sz="1696">
              <a:solidFill>
                <a:prstClr val="white"/>
              </a:solidFill>
              <a:latin typeface="Century Gothic" panose="020B0502020202020204"/>
            </a:endParaRPr>
          </a:p>
        </p:txBody>
      </p:sp>
      <p:sp>
        <p:nvSpPr>
          <p:cNvPr id="17" name="TextBox 11">
            <a:extLst>
              <a:ext uri="{FF2B5EF4-FFF2-40B4-BE49-F238E27FC236}">
                <a16:creationId xmlns:a16="http://schemas.microsoft.com/office/drawing/2014/main" id="{CEE9BFF1-8229-BE65-F271-7C12314F172C}"/>
              </a:ext>
            </a:extLst>
          </p:cNvPr>
          <p:cNvSpPr txBox="1"/>
          <p:nvPr/>
        </p:nvSpPr>
        <p:spPr>
          <a:xfrm>
            <a:off x="374009" y="6392310"/>
            <a:ext cx="2093916" cy="1514389"/>
          </a:xfrm>
          <a:prstGeom prst="rect">
            <a:avLst/>
          </a:prstGeom>
        </p:spPr>
        <p:txBody>
          <a:bodyPr wrap="square" lIns="0" tIns="0" rIns="0" bIns="0" rtlCol="0" anchor="t">
            <a:spAutoFit/>
          </a:bodyPr>
          <a:lstStyle/>
          <a:p>
            <a:pPr marL="165735" lvl="1" indent="-83166" algn="just" defTabSz="861579">
              <a:spcAft>
                <a:spcPts val="661"/>
              </a:spcAft>
              <a:buFont typeface="Arial" panose="020B0604020202020204"/>
              <a:buChar char="•"/>
              <a:defRPr/>
            </a:pPr>
            <a:r>
              <a:rPr lang="en-US" sz="1543">
                <a:solidFill>
                  <a:prstClr val="white"/>
                </a:solidFill>
                <a:latin typeface="Arial" panose="020B0604020202020204" pitchFamily="34" charset="0"/>
                <a:ea typeface="Verdana" panose="020B0604030504040204" pitchFamily="34" charset="0"/>
                <a:cs typeface="Arial" panose="020B0604020202020204" pitchFamily="34" charset="0"/>
                <a:sym typeface="Muli" panose="00000500000000000000"/>
              </a:rPr>
              <a:t>Đo đồng thời 6 cảm biến</a:t>
            </a:r>
          </a:p>
          <a:p>
            <a:pPr marL="165735" lvl="1" indent="-83166" algn="just" defTabSz="861579">
              <a:buFont typeface="Arial" panose="020B0604020202020204"/>
              <a:buChar char="•"/>
              <a:defRPr/>
            </a:pPr>
            <a:r>
              <a:rPr lang="vi-VN" sz="1543">
                <a:latin typeface="Arial" panose="020B0604020202020204" pitchFamily="34" charset="0"/>
                <a:ea typeface="Times New Roman" panose="02020603050405020304" pitchFamily="18" charset="0"/>
                <a:cs typeface="Arial" panose="020B0604020202020204" pitchFamily="34" charset="0"/>
              </a:rPr>
              <a:t>Sử dụng pin hoạt động liên tục 1h hoặc sử dụng nguồn điện trực tiếp.</a:t>
            </a:r>
            <a:endParaRPr lang="en-US" sz="1543">
              <a:solidFill>
                <a:prstClr val="white"/>
              </a:solidFill>
              <a:latin typeface="Arial" panose="020B0604020202020204" pitchFamily="34" charset="0"/>
              <a:ea typeface="Verdana" panose="020B0604030504040204" pitchFamily="34" charset="0"/>
              <a:cs typeface="Arial" panose="020B0604020202020204" pitchFamily="34" charset="0"/>
              <a:sym typeface="Muli" panose="0000050000000000000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5181734" y="6817796"/>
            <a:ext cx="520917" cy="1717900"/>
          </a:xfrm>
          <a:prstGeom prst="rect">
            <a:avLst/>
          </a:prstGeom>
        </p:spPr>
        <p:txBody>
          <a:bodyPr lIns="0" tIns="0" rIns="0" bIns="0" rtlCol="0" anchor="t">
            <a:spAutoFit/>
          </a:bodyPr>
          <a:lstStyle/>
          <a:p>
            <a:pPr algn="r">
              <a:lnSpc>
                <a:spcPts val="4715"/>
              </a:lnSpc>
            </a:pPr>
            <a:r>
              <a:rPr lang="en-US" sz="1885">
                <a:solidFill>
                  <a:srgbClr val="00BF63"/>
                </a:solidFill>
                <a:latin typeface="Times New Roman" panose="02020603050405020304" pitchFamily="18" charset="0"/>
                <a:ea typeface="Montserrat Classic" panose="00000500000000000000"/>
                <a:cs typeface="Times New Roman" panose="02020603050405020304" pitchFamily="18" charset="0"/>
                <a:sym typeface="Montserrat Classic" panose="00000500000000000000"/>
              </a:rPr>
              <a:t>03</a:t>
            </a:r>
          </a:p>
          <a:p>
            <a:pPr algn="r">
              <a:lnSpc>
                <a:spcPts val="4715"/>
              </a:lnSpc>
            </a:pPr>
            <a:r>
              <a:rPr lang="en-US" sz="1885">
                <a:solidFill>
                  <a:srgbClr val="00BF63"/>
                </a:solidFill>
                <a:latin typeface="Times New Roman" panose="02020603050405020304" pitchFamily="18" charset="0"/>
                <a:ea typeface="Montserrat Classic" panose="00000500000000000000"/>
                <a:cs typeface="Times New Roman" panose="02020603050405020304" pitchFamily="18" charset="0"/>
                <a:sym typeface="Montserrat Classic" panose="00000500000000000000"/>
              </a:rPr>
              <a:t>06</a:t>
            </a:r>
          </a:p>
          <a:p>
            <a:pPr algn="r">
              <a:lnSpc>
                <a:spcPts val="4715"/>
              </a:lnSpc>
            </a:pPr>
            <a:r>
              <a:rPr lang="en-US" sz="1885">
                <a:solidFill>
                  <a:srgbClr val="00BF63"/>
                </a:solidFill>
                <a:latin typeface="Times New Roman" panose="02020603050405020304" pitchFamily="18" charset="0"/>
                <a:ea typeface="Montserrat Classic" panose="00000500000000000000"/>
                <a:cs typeface="Times New Roman" panose="02020603050405020304" pitchFamily="18" charset="0"/>
                <a:sym typeface="Montserrat Classic" panose="00000500000000000000"/>
              </a:rPr>
              <a:t>09</a:t>
            </a:r>
          </a:p>
        </p:txBody>
      </p:sp>
      <p:sp>
        <p:nvSpPr>
          <p:cNvPr id="3" name="AutoShape 3"/>
          <p:cNvSpPr/>
          <p:nvPr/>
        </p:nvSpPr>
        <p:spPr>
          <a:xfrm>
            <a:off x="756000" y="7512400"/>
            <a:ext cx="4946652" cy="0"/>
          </a:xfrm>
          <a:prstGeom prst="line">
            <a:avLst/>
          </a:prstGeom>
          <a:ln w="19050" cap="flat">
            <a:solidFill>
              <a:srgbClr val="000000"/>
            </a:solidFill>
            <a:prstDash val="solid"/>
            <a:headEnd type="none" w="sm" len="sm"/>
            <a:tailEnd type="none" w="sm" len="sm"/>
          </a:ln>
        </p:spPr>
        <p:txBody>
          <a:bodyPr/>
          <a:lstStyle/>
          <a:p>
            <a:endParaRPr lang="en-US">
              <a:latin typeface="Times New Roman" panose="02020603050405020304" pitchFamily="18" charset="0"/>
              <a:cs typeface="Times New Roman" panose="02020603050405020304" pitchFamily="18" charset="0"/>
            </a:endParaRPr>
          </a:p>
        </p:txBody>
      </p:sp>
      <p:sp>
        <p:nvSpPr>
          <p:cNvPr id="4" name="AutoShape 4"/>
          <p:cNvSpPr/>
          <p:nvPr/>
        </p:nvSpPr>
        <p:spPr>
          <a:xfrm>
            <a:off x="771519" y="8109219"/>
            <a:ext cx="4946652" cy="0"/>
          </a:xfrm>
          <a:prstGeom prst="line">
            <a:avLst/>
          </a:prstGeom>
          <a:ln w="19050" cap="flat">
            <a:solidFill>
              <a:srgbClr val="000000"/>
            </a:solidFill>
            <a:prstDash val="solid"/>
            <a:headEnd type="none" w="sm" len="sm"/>
            <a:tailEnd type="none" w="sm" len="sm"/>
          </a:ln>
        </p:spPr>
        <p:txBody>
          <a:bodyPr/>
          <a:lstStyle/>
          <a:p>
            <a:endParaRPr lang="en-US">
              <a:latin typeface="Times New Roman" panose="02020603050405020304" pitchFamily="18" charset="0"/>
              <a:cs typeface="Times New Roman" panose="02020603050405020304" pitchFamily="18" charset="0"/>
            </a:endParaRPr>
          </a:p>
        </p:txBody>
      </p:sp>
      <p:sp>
        <p:nvSpPr>
          <p:cNvPr id="5" name="AutoShape 5"/>
          <p:cNvSpPr/>
          <p:nvPr/>
        </p:nvSpPr>
        <p:spPr>
          <a:xfrm>
            <a:off x="771519" y="8688001"/>
            <a:ext cx="4946652" cy="0"/>
          </a:xfrm>
          <a:prstGeom prst="line">
            <a:avLst/>
          </a:prstGeom>
          <a:ln w="19050" cap="flat">
            <a:solidFill>
              <a:srgbClr val="000000"/>
            </a:solidFill>
            <a:prstDash val="solid"/>
            <a:headEnd type="none" w="sm" len="sm"/>
            <a:tailEnd type="none" w="sm" len="sm"/>
          </a:ln>
        </p:spPr>
        <p:txBody>
          <a:bodyPr/>
          <a:lstStyle/>
          <a:p>
            <a:endParaRPr lang="en-US">
              <a:latin typeface="Times New Roman" panose="02020603050405020304" pitchFamily="18" charset="0"/>
              <a:cs typeface="Times New Roman" panose="02020603050405020304" pitchFamily="18" charset="0"/>
            </a:endParaRPr>
          </a:p>
        </p:txBody>
      </p:sp>
      <p:grpSp>
        <p:nvGrpSpPr>
          <p:cNvPr id="6" name="Group 6"/>
          <p:cNvGrpSpPr/>
          <p:nvPr/>
        </p:nvGrpSpPr>
        <p:grpSpPr>
          <a:xfrm>
            <a:off x="6403740" y="0"/>
            <a:ext cx="1156260" cy="10692000"/>
            <a:chOff x="0" y="0"/>
            <a:chExt cx="414377" cy="3831771"/>
          </a:xfrm>
        </p:grpSpPr>
        <p:sp>
          <p:nvSpPr>
            <p:cNvPr id="7" name="Freeform 7"/>
            <p:cNvSpPr/>
            <p:nvPr/>
          </p:nvSpPr>
          <p:spPr>
            <a:xfrm>
              <a:off x="0" y="0"/>
              <a:ext cx="414377" cy="3831772"/>
            </a:xfrm>
            <a:custGeom>
              <a:avLst/>
              <a:gdLst/>
              <a:ahLst/>
              <a:cxnLst/>
              <a:rect l="l" t="t" r="r" b="b"/>
              <a:pathLst>
                <a:path w="414377" h="3831772">
                  <a:moveTo>
                    <a:pt x="0" y="0"/>
                  </a:moveTo>
                  <a:lnTo>
                    <a:pt x="414377" y="0"/>
                  </a:lnTo>
                  <a:lnTo>
                    <a:pt x="414377" y="3831772"/>
                  </a:lnTo>
                  <a:lnTo>
                    <a:pt x="0" y="3831772"/>
                  </a:lnTo>
                  <a:close/>
                </a:path>
              </a:pathLst>
            </a:custGeom>
            <a:solidFill>
              <a:srgbClr val="03B275"/>
            </a:solidFill>
          </p:spPr>
          <p:txBody>
            <a:bodyPr/>
            <a:lstStyle/>
            <a:p>
              <a:endParaRPr lang="en-US">
                <a:latin typeface="Times New Roman" panose="02020603050405020304" pitchFamily="18" charset="0"/>
                <a:cs typeface="Times New Roman" panose="02020603050405020304" pitchFamily="18" charset="0"/>
              </a:endParaRPr>
            </a:p>
          </p:txBody>
        </p:sp>
        <p:sp>
          <p:nvSpPr>
            <p:cNvPr id="8" name="TextBox 8"/>
            <p:cNvSpPr txBox="1"/>
            <p:nvPr/>
          </p:nvSpPr>
          <p:spPr>
            <a:xfrm>
              <a:off x="0" y="-28575"/>
              <a:ext cx="414377" cy="3860346"/>
            </a:xfrm>
            <a:prstGeom prst="rect">
              <a:avLst/>
            </a:prstGeom>
          </p:spPr>
          <p:txBody>
            <a:bodyPr lIns="50800" tIns="50800" rIns="50800" bIns="50800" rtlCol="0" anchor="ctr"/>
            <a:lstStyle/>
            <a:p>
              <a:pPr algn="ctr">
                <a:lnSpc>
                  <a:spcPts val="1960"/>
                </a:lnSpc>
                <a:spcBef>
                  <a:spcPct val="0"/>
                </a:spcBef>
              </a:pPr>
              <a:endParaRPr>
                <a:latin typeface="Times New Roman" panose="02020603050405020304" pitchFamily="18" charset="0"/>
                <a:cs typeface="Times New Roman" panose="02020603050405020304" pitchFamily="18" charset="0"/>
              </a:endParaRPr>
            </a:p>
          </p:txBody>
        </p:sp>
      </p:grpSp>
      <p:sp>
        <p:nvSpPr>
          <p:cNvPr id="9" name="Freeform 9"/>
          <p:cNvSpPr/>
          <p:nvPr/>
        </p:nvSpPr>
        <p:spPr>
          <a:xfrm>
            <a:off x="0" y="0"/>
            <a:ext cx="6439740" cy="756000"/>
          </a:xfrm>
          <a:custGeom>
            <a:avLst/>
            <a:gdLst/>
            <a:ahLst/>
            <a:cxnLst/>
            <a:rect l="l" t="t" r="r" b="b"/>
            <a:pathLst>
              <a:path w="6439740" h="756000">
                <a:moveTo>
                  <a:pt x="0" y="0"/>
                </a:moveTo>
                <a:lnTo>
                  <a:pt x="6439740" y="0"/>
                </a:lnTo>
                <a:lnTo>
                  <a:pt x="6439740" y="756000"/>
                </a:lnTo>
                <a:lnTo>
                  <a:pt x="0" y="756000"/>
                </a:lnTo>
                <a:lnTo>
                  <a:pt x="0" y="0"/>
                </a:lnTo>
                <a:close/>
              </a:path>
            </a:pathLst>
          </a:custGeom>
          <a:blipFill>
            <a:blip r:embed="rId2"/>
            <a:stretch>
              <a:fillRect l="-5022" t="-10278" b="-289"/>
            </a:stretch>
          </a:blipFill>
        </p:spPr>
        <p:txBody>
          <a:bodyPr/>
          <a:lstStyle/>
          <a:p>
            <a:endParaRPr lang="en-US">
              <a:latin typeface="Times New Roman" panose="02020603050405020304" pitchFamily="18" charset="0"/>
              <a:cs typeface="Times New Roman" panose="02020603050405020304" pitchFamily="18" charset="0"/>
            </a:endParaRPr>
          </a:p>
        </p:txBody>
      </p:sp>
      <p:sp>
        <p:nvSpPr>
          <p:cNvPr id="10" name="Freeform 10"/>
          <p:cNvSpPr/>
          <p:nvPr/>
        </p:nvSpPr>
        <p:spPr>
          <a:xfrm>
            <a:off x="712115" y="1992536"/>
            <a:ext cx="5153235" cy="3774126"/>
          </a:xfrm>
          <a:custGeom>
            <a:avLst/>
            <a:gdLst/>
            <a:ahLst/>
            <a:cxnLst/>
            <a:rect l="l" t="t" r="r" b="b"/>
            <a:pathLst>
              <a:path w="5153235" h="3774126">
                <a:moveTo>
                  <a:pt x="0" y="0"/>
                </a:moveTo>
                <a:lnTo>
                  <a:pt x="5153235" y="0"/>
                </a:lnTo>
                <a:lnTo>
                  <a:pt x="5153235" y="3774126"/>
                </a:lnTo>
                <a:lnTo>
                  <a:pt x="0" y="3774126"/>
                </a:lnTo>
                <a:lnTo>
                  <a:pt x="0" y="0"/>
                </a:lnTo>
                <a:close/>
              </a:path>
            </a:pathLst>
          </a:custGeom>
          <a:blipFill>
            <a:blip r:embed="rId3"/>
            <a:stretch>
              <a:fillRect t="-2405"/>
            </a:stretch>
          </a:blipFill>
        </p:spPr>
        <p:txBody>
          <a:bodyPr/>
          <a:lstStyle/>
          <a:p>
            <a:endParaRPr lang="en-US">
              <a:latin typeface="Times New Roman" panose="02020603050405020304" pitchFamily="18" charset="0"/>
              <a:cs typeface="Times New Roman" panose="02020603050405020304" pitchFamily="18" charset="0"/>
            </a:endParaRPr>
          </a:p>
        </p:txBody>
      </p:sp>
      <p:sp>
        <p:nvSpPr>
          <p:cNvPr id="11" name="TextBox 11"/>
          <p:cNvSpPr txBox="1"/>
          <p:nvPr/>
        </p:nvSpPr>
        <p:spPr>
          <a:xfrm>
            <a:off x="771519" y="5909537"/>
            <a:ext cx="4029926" cy="602729"/>
          </a:xfrm>
          <a:prstGeom prst="rect">
            <a:avLst/>
          </a:prstGeom>
        </p:spPr>
        <p:txBody>
          <a:bodyPr lIns="0" tIns="0" rIns="0" bIns="0" rtlCol="0" anchor="t">
            <a:spAutoFit/>
          </a:bodyPr>
          <a:lstStyle/>
          <a:p>
            <a:pPr algn="l">
              <a:lnSpc>
                <a:spcPts val="4725"/>
              </a:lnSpc>
            </a:pPr>
            <a:r>
              <a:rPr lang="en-US" sz="3940">
                <a:solidFill>
                  <a:srgbClr val="00BF63"/>
                </a:solidFill>
                <a:latin typeface="Times New Roman" panose="02020603050405020304" pitchFamily="18" charset="0"/>
                <a:ea typeface="Montserrat Bold" panose="00000800000000000000"/>
                <a:cs typeface="Times New Roman" panose="02020603050405020304" pitchFamily="18" charset="0"/>
                <a:sym typeface="Montserrat Bold" panose="00000800000000000000"/>
              </a:rPr>
              <a:t>DANH MỤC</a:t>
            </a:r>
          </a:p>
        </p:txBody>
      </p:sp>
      <p:sp>
        <p:nvSpPr>
          <p:cNvPr id="12" name="TextBox 12"/>
          <p:cNvSpPr txBox="1"/>
          <p:nvPr/>
        </p:nvSpPr>
        <p:spPr>
          <a:xfrm>
            <a:off x="756000" y="9781378"/>
            <a:ext cx="1901356" cy="280670"/>
          </a:xfrm>
          <a:prstGeom prst="rect">
            <a:avLst/>
          </a:prstGeom>
        </p:spPr>
        <p:txBody>
          <a:bodyPr lIns="0" tIns="0" rIns="0" bIns="0" rtlCol="0" anchor="t">
            <a:spAutoFit/>
          </a:bodyPr>
          <a:lstStyle/>
          <a:p>
            <a:pPr algn="l">
              <a:lnSpc>
                <a:spcPts val="2380"/>
              </a:lnSpc>
            </a:pPr>
            <a:r>
              <a:rPr lang="en-US" sz="1700">
                <a:solidFill>
                  <a:srgbClr val="00BF63"/>
                </a:solidFill>
                <a:latin typeface="Times New Roman" panose="02020603050405020304" pitchFamily="18" charset="0"/>
                <a:ea typeface="Montserrat Classic" panose="00000500000000000000"/>
                <a:cs typeface="Times New Roman" panose="02020603050405020304" pitchFamily="18" charset="0"/>
                <a:sym typeface="Montserrat Classic" panose="00000500000000000000"/>
              </a:rPr>
              <a:t>Page 02</a:t>
            </a:r>
          </a:p>
        </p:txBody>
      </p:sp>
      <p:sp>
        <p:nvSpPr>
          <p:cNvPr id="13" name="TextBox 13"/>
          <p:cNvSpPr txBox="1"/>
          <p:nvPr/>
        </p:nvSpPr>
        <p:spPr>
          <a:xfrm>
            <a:off x="756000" y="6817796"/>
            <a:ext cx="3077323" cy="1717900"/>
          </a:xfrm>
          <a:prstGeom prst="rect">
            <a:avLst/>
          </a:prstGeom>
        </p:spPr>
        <p:txBody>
          <a:bodyPr lIns="0" tIns="0" rIns="0" bIns="0" rtlCol="0" anchor="t">
            <a:spAutoFit/>
          </a:bodyPr>
          <a:lstStyle/>
          <a:p>
            <a:pPr algn="l">
              <a:lnSpc>
                <a:spcPts val="4715"/>
              </a:lnSpc>
            </a:pPr>
            <a:r>
              <a:rPr lang="en-US" sz="1885">
                <a:solidFill>
                  <a:srgbClr val="00BF63"/>
                </a:solidFill>
                <a:latin typeface="Times New Roman" panose="02020603050405020304" pitchFamily="18" charset="0"/>
                <a:ea typeface="Montserrat Classic" panose="00000500000000000000"/>
                <a:cs typeface="Times New Roman" panose="02020603050405020304" pitchFamily="18" charset="0"/>
                <a:sym typeface="Montserrat Classic" panose="00000500000000000000"/>
              </a:rPr>
              <a:t>TỔNG QUAN</a:t>
            </a:r>
          </a:p>
          <a:p>
            <a:pPr algn="l">
              <a:lnSpc>
                <a:spcPts val="4715"/>
              </a:lnSpc>
            </a:pPr>
            <a:r>
              <a:rPr lang="en-US" sz="1885">
                <a:solidFill>
                  <a:srgbClr val="00BF63"/>
                </a:solidFill>
                <a:latin typeface="Times New Roman" panose="02020603050405020304" pitchFamily="18" charset="0"/>
                <a:ea typeface="Montserrat Classic" panose="00000500000000000000"/>
                <a:cs typeface="Times New Roman" panose="02020603050405020304" pitchFamily="18" charset="0"/>
                <a:sym typeface="Montserrat Classic" panose="00000500000000000000"/>
              </a:rPr>
              <a:t>HƯỚNG DẪN SỬ DỤNG</a:t>
            </a:r>
          </a:p>
          <a:p>
            <a:pPr algn="l">
              <a:lnSpc>
                <a:spcPts val="4715"/>
              </a:lnSpc>
            </a:pPr>
            <a:r>
              <a:rPr lang="en-US" sz="1885">
                <a:solidFill>
                  <a:srgbClr val="00BF63"/>
                </a:solidFill>
                <a:latin typeface="Times New Roman" panose="02020603050405020304" pitchFamily="18" charset="0"/>
                <a:ea typeface="Montserrat Classic" panose="00000500000000000000"/>
                <a:cs typeface="Times New Roman" panose="02020603050405020304" pitchFamily="18" charset="0"/>
                <a:sym typeface="Montserrat Classic" panose="00000500000000000000"/>
              </a:rPr>
              <a:t>CẢM BIẾN</a:t>
            </a:r>
          </a:p>
        </p:txBody>
      </p:sp>
      <p:sp>
        <p:nvSpPr>
          <p:cNvPr id="14" name="Freeform 6"/>
          <p:cNvSpPr/>
          <p:nvPr/>
        </p:nvSpPr>
        <p:spPr>
          <a:xfrm>
            <a:off x="5608540" y="41313"/>
            <a:ext cx="1951460" cy="1774055"/>
          </a:xfrm>
          <a:custGeom>
            <a:avLst/>
            <a:gdLst/>
            <a:ahLst/>
            <a:cxnLst/>
            <a:rect l="l" t="t" r="r" b="b"/>
            <a:pathLst>
              <a:path w="1951460" h="1774055">
                <a:moveTo>
                  <a:pt x="0" y="0"/>
                </a:moveTo>
                <a:lnTo>
                  <a:pt x="1951460" y="0"/>
                </a:lnTo>
                <a:lnTo>
                  <a:pt x="1951460" y="1774054"/>
                </a:lnTo>
                <a:lnTo>
                  <a:pt x="0" y="1774054"/>
                </a:lnTo>
                <a:lnTo>
                  <a:pt x="0" y="0"/>
                </a:lnTo>
                <a:close/>
              </a:path>
            </a:pathLst>
          </a:custGeom>
          <a:blipFill>
            <a:blip r:embed="rId4"/>
            <a:stretch>
              <a:fillRect/>
            </a:stretch>
          </a:blipFill>
        </p:spPr>
        <p:txBody>
          <a:bodyPr/>
          <a:lstStyle/>
          <a:p>
            <a:endParaRPr lang="en-US">
              <a:latin typeface="Times New Roman" panose="02020603050405020304" pitchFamily="18" charset="0"/>
              <a:cs typeface="Times New Roman" panose="02020603050405020304" pitchFamily="18"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780244" y="92560"/>
            <a:ext cx="728397" cy="591988"/>
          </a:xfrm>
          <a:custGeom>
            <a:avLst/>
            <a:gdLst/>
            <a:ahLst/>
            <a:cxnLst/>
            <a:rect l="l" t="t" r="r" b="b"/>
            <a:pathLst>
              <a:path w="728397" h="591988">
                <a:moveTo>
                  <a:pt x="0" y="0"/>
                </a:moveTo>
                <a:lnTo>
                  <a:pt x="728397" y="0"/>
                </a:lnTo>
                <a:lnTo>
                  <a:pt x="728397" y="591988"/>
                </a:lnTo>
                <a:lnTo>
                  <a:pt x="0" y="59198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dirty="0">
              <a:latin typeface="Times New Roman" panose="02020603050405020304" pitchFamily="18" charset="0"/>
              <a:cs typeface="Times New Roman" panose="02020603050405020304" pitchFamily="18" charset="0"/>
            </a:endParaRPr>
          </a:p>
        </p:txBody>
      </p:sp>
      <p:grpSp>
        <p:nvGrpSpPr>
          <p:cNvPr id="3" name="Group 3"/>
          <p:cNvGrpSpPr/>
          <p:nvPr/>
        </p:nvGrpSpPr>
        <p:grpSpPr>
          <a:xfrm>
            <a:off x="0" y="0"/>
            <a:ext cx="463250" cy="10692000"/>
            <a:chOff x="0" y="0"/>
            <a:chExt cx="166018" cy="3831771"/>
          </a:xfrm>
        </p:grpSpPr>
        <p:sp>
          <p:nvSpPr>
            <p:cNvPr id="4" name="Freeform 4"/>
            <p:cNvSpPr/>
            <p:nvPr/>
          </p:nvSpPr>
          <p:spPr>
            <a:xfrm>
              <a:off x="0" y="0"/>
              <a:ext cx="166018" cy="3831772"/>
            </a:xfrm>
            <a:custGeom>
              <a:avLst/>
              <a:gdLst/>
              <a:ahLst/>
              <a:cxnLst/>
              <a:rect l="l" t="t" r="r" b="b"/>
              <a:pathLst>
                <a:path w="166018" h="3831772">
                  <a:moveTo>
                    <a:pt x="0" y="0"/>
                  </a:moveTo>
                  <a:lnTo>
                    <a:pt x="166018" y="0"/>
                  </a:lnTo>
                  <a:lnTo>
                    <a:pt x="166018" y="3831772"/>
                  </a:lnTo>
                  <a:lnTo>
                    <a:pt x="0" y="3831772"/>
                  </a:lnTo>
                  <a:close/>
                </a:path>
              </a:pathLst>
            </a:custGeom>
            <a:solidFill>
              <a:srgbClr val="00BF63"/>
            </a:solidFill>
          </p:spPr>
          <p:txBody>
            <a:bodyPr/>
            <a:lstStyle/>
            <a:p>
              <a:endParaRPr lang="en-US">
                <a:latin typeface="Times New Roman" panose="02020603050405020304" pitchFamily="18" charset="0"/>
                <a:cs typeface="Times New Roman" panose="02020603050405020304" pitchFamily="18" charset="0"/>
              </a:endParaRPr>
            </a:p>
          </p:txBody>
        </p:sp>
        <p:sp>
          <p:nvSpPr>
            <p:cNvPr id="5" name="TextBox 5"/>
            <p:cNvSpPr txBox="1"/>
            <p:nvPr/>
          </p:nvSpPr>
          <p:spPr>
            <a:xfrm>
              <a:off x="0" y="-28575"/>
              <a:ext cx="166018" cy="3860346"/>
            </a:xfrm>
            <a:prstGeom prst="rect">
              <a:avLst/>
            </a:prstGeom>
          </p:spPr>
          <p:txBody>
            <a:bodyPr lIns="50800" tIns="50800" rIns="50800" bIns="50800" rtlCol="0" anchor="ctr"/>
            <a:lstStyle/>
            <a:p>
              <a:pPr algn="ctr">
                <a:lnSpc>
                  <a:spcPts val="1960"/>
                </a:lnSpc>
                <a:spcBef>
                  <a:spcPct val="0"/>
                </a:spcBef>
              </a:pPr>
              <a:endParaRPr>
                <a:latin typeface="Times New Roman" panose="02020603050405020304" pitchFamily="18" charset="0"/>
                <a:cs typeface="Times New Roman" panose="02020603050405020304" pitchFamily="18" charset="0"/>
              </a:endParaRPr>
            </a:p>
          </p:txBody>
        </p:sp>
      </p:grpSp>
      <p:grpSp>
        <p:nvGrpSpPr>
          <p:cNvPr id="6" name="Group 6"/>
          <p:cNvGrpSpPr/>
          <p:nvPr/>
        </p:nvGrpSpPr>
        <p:grpSpPr>
          <a:xfrm>
            <a:off x="629105" y="5281184"/>
            <a:ext cx="6729283" cy="4005039"/>
            <a:chOff x="0" y="0"/>
            <a:chExt cx="8972377" cy="5340052"/>
          </a:xfrm>
        </p:grpSpPr>
        <p:pic>
          <p:nvPicPr>
            <p:cNvPr id="7" name="Picture 7"/>
            <p:cNvPicPr>
              <a:picLocks noChangeAspect="1"/>
            </p:cNvPicPr>
            <p:nvPr/>
          </p:nvPicPr>
          <p:blipFill>
            <a:blip r:embed="rId4"/>
            <a:srcRect l="7994" r="7994"/>
            <a:stretch>
              <a:fillRect/>
            </a:stretch>
          </p:blipFill>
          <p:spPr>
            <a:xfrm>
              <a:off x="0" y="0"/>
              <a:ext cx="8972377" cy="5340052"/>
            </a:xfrm>
            <a:prstGeom prst="rect">
              <a:avLst/>
            </a:prstGeom>
          </p:spPr>
        </p:pic>
      </p:grpSp>
      <p:sp>
        <p:nvSpPr>
          <p:cNvPr id="8" name="TextBox 8"/>
          <p:cNvSpPr txBox="1"/>
          <p:nvPr/>
        </p:nvSpPr>
        <p:spPr>
          <a:xfrm>
            <a:off x="1657234" y="165223"/>
            <a:ext cx="1901356" cy="446661"/>
          </a:xfrm>
          <a:prstGeom prst="rect">
            <a:avLst/>
          </a:prstGeom>
        </p:spPr>
        <p:txBody>
          <a:bodyPr lIns="0" tIns="0" rIns="0" bIns="0" rtlCol="0" anchor="t">
            <a:spAutoFit/>
          </a:bodyPr>
          <a:lstStyle/>
          <a:p>
            <a:pPr algn="l">
              <a:lnSpc>
                <a:spcPts val="3780"/>
              </a:lnSpc>
            </a:pPr>
            <a:r>
              <a:rPr lang="en-US" sz="2700" dirty="0">
                <a:solidFill>
                  <a:srgbClr val="00BF63"/>
                </a:solidFill>
                <a:latin typeface="Times New Roman" panose="02020603050405020304" pitchFamily="18" charset="0"/>
                <a:ea typeface="Dahka" panose="00000500000000000000"/>
                <a:cs typeface="Times New Roman" panose="02020603050405020304" pitchFamily="18" charset="0"/>
                <a:sym typeface="Dahka" panose="00000500000000000000"/>
              </a:rPr>
              <a:t>IoT Lab</a:t>
            </a:r>
          </a:p>
        </p:txBody>
      </p:sp>
      <p:sp>
        <p:nvSpPr>
          <p:cNvPr id="9" name="TextBox 9"/>
          <p:cNvSpPr txBox="1"/>
          <p:nvPr/>
        </p:nvSpPr>
        <p:spPr>
          <a:xfrm>
            <a:off x="756000" y="9655330"/>
            <a:ext cx="1901356" cy="280670"/>
          </a:xfrm>
          <a:prstGeom prst="rect">
            <a:avLst/>
          </a:prstGeom>
        </p:spPr>
        <p:txBody>
          <a:bodyPr lIns="0" tIns="0" rIns="0" bIns="0" rtlCol="0" anchor="t">
            <a:spAutoFit/>
          </a:bodyPr>
          <a:lstStyle/>
          <a:p>
            <a:pPr algn="l">
              <a:lnSpc>
                <a:spcPts val="2380"/>
              </a:lnSpc>
            </a:pPr>
            <a:r>
              <a:rPr lang="en-US" sz="1700">
                <a:solidFill>
                  <a:srgbClr val="00BF63"/>
                </a:solidFill>
                <a:latin typeface="Times New Roman" panose="02020603050405020304" pitchFamily="18" charset="0"/>
                <a:ea typeface="Montserrat Classic" panose="00000500000000000000"/>
                <a:cs typeface="Times New Roman" panose="02020603050405020304" pitchFamily="18" charset="0"/>
                <a:sym typeface="Montserrat Classic" panose="00000500000000000000"/>
              </a:rPr>
              <a:t>Page 03</a:t>
            </a:r>
          </a:p>
        </p:txBody>
      </p:sp>
      <p:sp>
        <p:nvSpPr>
          <p:cNvPr id="10" name="TextBox 10"/>
          <p:cNvSpPr txBox="1"/>
          <p:nvPr/>
        </p:nvSpPr>
        <p:spPr>
          <a:xfrm>
            <a:off x="756000" y="2757380"/>
            <a:ext cx="3247364" cy="361950"/>
          </a:xfrm>
          <a:prstGeom prst="rect">
            <a:avLst/>
          </a:prstGeom>
        </p:spPr>
        <p:txBody>
          <a:bodyPr lIns="0" tIns="0" rIns="0" bIns="0" rtlCol="0" anchor="t">
            <a:spAutoFit/>
          </a:bodyPr>
          <a:lstStyle/>
          <a:p>
            <a:pPr algn="l">
              <a:lnSpc>
                <a:spcPts val="2805"/>
              </a:lnSpc>
            </a:pPr>
            <a:r>
              <a:rPr lang="en-US" sz="2340">
                <a:solidFill>
                  <a:srgbClr val="00BF63"/>
                </a:solidFill>
                <a:latin typeface="Arial" panose="020B0604020202020204" pitchFamily="34" charset="0"/>
                <a:ea typeface="Montserrat"/>
                <a:cs typeface="Arial" panose="020B0604020202020204" pitchFamily="34" charset="0"/>
                <a:sym typeface="Montserrat"/>
              </a:rPr>
              <a:t>GIỚI THIỆU CHUNG</a:t>
            </a:r>
          </a:p>
        </p:txBody>
      </p:sp>
      <p:sp>
        <p:nvSpPr>
          <p:cNvPr id="11" name="TextBox 11"/>
          <p:cNvSpPr txBox="1"/>
          <p:nvPr/>
        </p:nvSpPr>
        <p:spPr>
          <a:xfrm>
            <a:off x="780244" y="3264823"/>
            <a:ext cx="6427006" cy="1744067"/>
          </a:xfrm>
          <a:prstGeom prst="rect">
            <a:avLst/>
          </a:prstGeom>
        </p:spPr>
        <p:txBody>
          <a:bodyPr wrap="square" lIns="0" tIns="0" rIns="0" bIns="0" rtlCol="0" anchor="t">
            <a:spAutoFit/>
          </a:bodyPr>
          <a:lstStyle/>
          <a:p>
            <a:pPr marL="131445" lvl="1" algn="just">
              <a:lnSpc>
                <a:spcPts val="1705"/>
              </a:lnSpc>
            </a:pPr>
            <a:r>
              <a:rPr lang="en-US" dirty="0" err="1">
                <a:solidFill>
                  <a:srgbClr val="00BF63"/>
                </a:solidFill>
                <a:latin typeface="Arial" panose="020B0604020202020204" pitchFamily="34" charset="0"/>
                <a:ea typeface="Montserrat Bold" panose="00000800000000000000"/>
                <a:cs typeface="Arial" panose="020B0604020202020204" pitchFamily="34" charset="0"/>
                <a:sym typeface="Montserrat Bold" panose="00000800000000000000"/>
              </a:rPr>
              <a:t>Sản</a:t>
            </a:r>
            <a:r>
              <a:rPr lang="en-US" dirty="0">
                <a:solidFill>
                  <a:srgbClr val="00BF63"/>
                </a:solidFill>
                <a:latin typeface="Arial" panose="020B0604020202020204" pitchFamily="34" charset="0"/>
                <a:ea typeface="Montserrat Bold" panose="00000800000000000000"/>
                <a:cs typeface="Arial" panose="020B0604020202020204" pitchFamily="34" charset="0"/>
                <a:sym typeface="Montserrat Bold" panose="00000800000000000000"/>
              </a:rPr>
              <a:t> </a:t>
            </a:r>
            <a:r>
              <a:rPr lang="en-US" dirty="0" err="1">
                <a:solidFill>
                  <a:srgbClr val="00BF63"/>
                </a:solidFill>
                <a:latin typeface="Arial" panose="020B0604020202020204" pitchFamily="34" charset="0"/>
                <a:ea typeface="Montserrat Bold" panose="00000800000000000000"/>
                <a:cs typeface="Arial" panose="020B0604020202020204" pitchFamily="34" charset="0"/>
                <a:sym typeface="Montserrat Bold" panose="00000800000000000000"/>
              </a:rPr>
              <a:t>phẩm</a:t>
            </a:r>
            <a:r>
              <a:rPr lang="en-US" dirty="0">
                <a:solidFill>
                  <a:srgbClr val="00BF63"/>
                </a:solidFill>
                <a:latin typeface="Arial" panose="020B0604020202020204" pitchFamily="34" charset="0"/>
                <a:ea typeface="Montserrat Bold" panose="00000800000000000000"/>
                <a:cs typeface="Arial" panose="020B0604020202020204" pitchFamily="34" charset="0"/>
                <a:sym typeface="Montserrat Bold" panose="00000800000000000000"/>
              </a:rPr>
              <a:t> </a:t>
            </a:r>
            <a:r>
              <a:rPr lang="en-US" dirty="0" err="1">
                <a:solidFill>
                  <a:srgbClr val="00BF63"/>
                </a:solidFill>
                <a:latin typeface="Arial" panose="020B0604020202020204" pitchFamily="34" charset="0"/>
                <a:ea typeface="Montserrat Bold" panose="00000800000000000000"/>
                <a:cs typeface="Arial" panose="020B0604020202020204" pitchFamily="34" charset="0"/>
                <a:sym typeface="Montserrat Bold" panose="00000800000000000000"/>
              </a:rPr>
              <a:t>của</a:t>
            </a:r>
            <a:r>
              <a:rPr lang="en-US" dirty="0">
                <a:solidFill>
                  <a:srgbClr val="00BF63"/>
                </a:solidFill>
                <a:latin typeface="Arial" panose="020B0604020202020204" pitchFamily="34" charset="0"/>
                <a:ea typeface="Montserrat Bold" panose="00000800000000000000"/>
                <a:cs typeface="Arial" panose="020B0604020202020204" pitchFamily="34" charset="0"/>
                <a:sym typeface="Montserrat Bold" panose="00000800000000000000"/>
              </a:rPr>
              <a:t> </a:t>
            </a:r>
            <a:r>
              <a:rPr lang="en-US" dirty="0" err="1">
                <a:solidFill>
                  <a:srgbClr val="00BF63"/>
                </a:solidFill>
                <a:latin typeface="Arial" panose="020B0604020202020204" pitchFamily="34" charset="0"/>
                <a:ea typeface="Montserrat Bold" panose="00000800000000000000"/>
                <a:cs typeface="Arial" panose="020B0604020202020204" pitchFamily="34" charset="0"/>
                <a:sym typeface="Montserrat Bold" panose="00000800000000000000"/>
              </a:rPr>
              <a:t>công</a:t>
            </a:r>
            <a:r>
              <a:rPr lang="en-US" dirty="0">
                <a:solidFill>
                  <a:srgbClr val="00BF63"/>
                </a:solidFill>
                <a:latin typeface="Arial" panose="020B0604020202020204" pitchFamily="34" charset="0"/>
                <a:ea typeface="Montserrat Bold" panose="00000800000000000000"/>
                <a:cs typeface="Arial" panose="020B0604020202020204" pitchFamily="34" charset="0"/>
                <a:sym typeface="Montserrat Bold" panose="00000800000000000000"/>
              </a:rPr>
              <a:t> ty </a:t>
            </a:r>
            <a:r>
              <a:rPr lang="en-US" dirty="0" err="1">
                <a:solidFill>
                  <a:srgbClr val="00BF63"/>
                </a:solidFill>
                <a:latin typeface="Arial" panose="020B0604020202020204" pitchFamily="34" charset="0"/>
                <a:ea typeface="Montserrat Bold" panose="00000800000000000000"/>
                <a:cs typeface="Arial" panose="020B0604020202020204" pitchFamily="34" charset="0"/>
                <a:sym typeface="Montserrat Bold" panose="00000800000000000000"/>
              </a:rPr>
              <a:t>AIoT</a:t>
            </a:r>
            <a:r>
              <a:rPr lang="en-US" dirty="0">
                <a:solidFill>
                  <a:srgbClr val="00BF63"/>
                </a:solidFill>
                <a:latin typeface="Arial" panose="020B0604020202020204" pitchFamily="34" charset="0"/>
                <a:ea typeface="Montserrat Bold" panose="00000800000000000000"/>
                <a:cs typeface="Arial" panose="020B0604020202020204" pitchFamily="34" charset="0"/>
                <a:sym typeface="Montserrat Bold" panose="00000800000000000000"/>
              </a:rPr>
              <a:t> </a:t>
            </a:r>
            <a:r>
              <a:rPr lang="en-US" dirty="0" err="1">
                <a:solidFill>
                  <a:srgbClr val="00BF63"/>
                </a:solidFill>
                <a:latin typeface="Arial" panose="020B0604020202020204" pitchFamily="34" charset="0"/>
                <a:ea typeface="Montserrat Bold" panose="00000800000000000000"/>
                <a:cs typeface="Arial" panose="020B0604020202020204" pitchFamily="34" charset="0"/>
                <a:sym typeface="Montserrat Bold" panose="00000800000000000000"/>
              </a:rPr>
              <a:t>tự</a:t>
            </a:r>
            <a:r>
              <a:rPr lang="en-US" dirty="0">
                <a:solidFill>
                  <a:srgbClr val="00BF63"/>
                </a:solidFill>
                <a:latin typeface="Arial" panose="020B0604020202020204" pitchFamily="34" charset="0"/>
                <a:ea typeface="Montserrat Bold" panose="00000800000000000000"/>
                <a:cs typeface="Arial" panose="020B0604020202020204" pitchFamily="34" charset="0"/>
                <a:sym typeface="Montserrat Bold" panose="00000800000000000000"/>
              </a:rPr>
              <a:t> </a:t>
            </a:r>
            <a:r>
              <a:rPr lang="en-US" dirty="0" err="1">
                <a:solidFill>
                  <a:srgbClr val="00BF63"/>
                </a:solidFill>
                <a:latin typeface="Arial" panose="020B0604020202020204" pitchFamily="34" charset="0"/>
                <a:ea typeface="Montserrat Bold" panose="00000800000000000000"/>
                <a:cs typeface="Arial" panose="020B0604020202020204" pitchFamily="34" charset="0"/>
                <a:sym typeface="Montserrat Bold" panose="00000800000000000000"/>
              </a:rPr>
              <a:t>nghiên</a:t>
            </a:r>
            <a:r>
              <a:rPr lang="en-US" dirty="0">
                <a:solidFill>
                  <a:srgbClr val="00BF63"/>
                </a:solidFill>
                <a:latin typeface="Arial" panose="020B0604020202020204" pitchFamily="34" charset="0"/>
                <a:ea typeface="Montserrat Bold" panose="00000800000000000000"/>
                <a:cs typeface="Arial" panose="020B0604020202020204" pitchFamily="34" charset="0"/>
                <a:sym typeface="Montserrat Bold" panose="00000800000000000000"/>
              </a:rPr>
              <a:t> </a:t>
            </a:r>
            <a:r>
              <a:rPr lang="en-US" dirty="0" err="1">
                <a:solidFill>
                  <a:srgbClr val="00BF63"/>
                </a:solidFill>
                <a:latin typeface="Arial" panose="020B0604020202020204" pitchFamily="34" charset="0"/>
                <a:ea typeface="Montserrat Bold" panose="00000800000000000000"/>
                <a:cs typeface="Arial" panose="020B0604020202020204" pitchFamily="34" charset="0"/>
                <a:sym typeface="Montserrat Bold" panose="00000800000000000000"/>
              </a:rPr>
              <a:t>cứu</a:t>
            </a:r>
            <a:r>
              <a:rPr lang="en-US" dirty="0">
                <a:solidFill>
                  <a:srgbClr val="00BF63"/>
                </a:solidFill>
                <a:latin typeface="Arial" panose="020B0604020202020204" pitchFamily="34" charset="0"/>
                <a:ea typeface="Montserrat Bold" panose="00000800000000000000"/>
                <a:cs typeface="Arial" panose="020B0604020202020204" pitchFamily="34" charset="0"/>
                <a:sym typeface="Montserrat Bold" panose="00000800000000000000"/>
              </a:rPr>
              <a:t>, </a:t>
            </a:r>
            <a:r>
              <a:rPr lang="en-US" dirty="0" err="1">
                <a:solidFill>
                  <a:srgbClr val="00BF63"/>
                </a:solidFill>
                <a:latin typeface="Arial" panose="020B0604020202020204" pitchFamily="34" charset="0"/>
                <a:ea typeface="Montserrat Bold" panose="00000800000000000000"/>
                <a:cs typeface="Arial" panose="020B0604020202020204" pitchFamily="34" charset="0"/>
                <a:sym typeface="Montserrat Bold" panose="00000800000000000000"/>
              </a:rPr>
              <a:t>phát</a:t>
            </a:r>
            <a:r>
              <a:rPr lang="en-US" dirty="0">
                <a:solidFill>
                  <a:srgbClr val="00BF63"/>
                </a:solidFill>
                <a:latin typeface="Arial" panose="020B0604020202020204" pitchFamily="34" charset="0"/>
                <a:ea typeface="Montserrat Bold" panose="00000800000000000000"/>
                <a:cs typeface="Arial" panose="020B0604020202020204" pitchFamily="34" charset="0"/>
                <a:sym typeface="Montserrat Bold" panose="00000800000000000000"/>
              </a:rPr>
              <a:t> </a:t>
            </a:r>
            <a:r>
              <a:rPr lang="en-US" dirty="0" err="1">
                <a:solidFill>
                  <a:srgbClr val="00BF63"/>
                </a:solidFill>
                <a:latin typeface="Arial" panose="020B0604020202020204" pitchFamily="34" charset="0"/>
                <a:ea typeface="Montserrat Bold" panose="00000800000000000000"/>
                <a:cs typeface="Arial" panose="020B0604020202020204" pitchFamily="34" charset="0"/>
                <a:sym typeface="Montserrat Bold" panose="00000800000000000000"/>
              </a:rPr>
              <a:t>triển</a:t>
            </a:r>
            <a:r>
              <a:rPr lang="en-US" dirty="0">
                <a:solidFill>
                  <a:srgbClr val="00BF63"/>
                </a:solidFill>
                <a:latin typeface="Arial" panose="020B0604020202020204" pitchFamily="34" charset="0"/>
                <a:ea typeface="Montserrat Bold" panose="00000800000000000000"/>
                <a:cs typeface="Arial" panose="020B0604020202020204" pitchFamily="34" charset="0"/>
                <a:sym typeface="Montserrat Bold" panose="00000800000000000000"/>
              </a:rPr>
              <a:t>, </a:t>
            </a:r>
            <a:r>
              <a:rPr lang="en-US" dirty="0" err="1">
                <a:solidFill>
                  <a:srgbClr val="00BF63"/>
                </a:solidFill>
                <a:latin typeface="Arial" panose="020B0604020202020204" pitchFamily="34" charset="0"/>
                <a:ea typeface="Montserrat Bold" panose="00000800000000000000"/>
                <a:cs typeface="Arial" panose="020B0604020202020204" pitchFamily="34" charset="0"/>
                <a:sym typeface="Montserrat Bold" panose="00000800000000000000"/>
              </a:rPr>
              <a:t>giúp</a:t>
            </a:r>
            <a:r>
              <a:rPr lang="en-US" dirty="0">
                <a:solidFill>
                  <a:srgbClr val="00BF63"/>
                </a:solidFill>
                <a:latin typeface="Arial" panose="020B0604020202020204" pitchFamily="34" charset="0"/>
                <a:ea typeface="Montserrat Bold" panose="00000800000000000000"/>
                <a:cs typeface="Arial" panose="020B0604020202020204" pitchFamily="34" charset="0"/>
                <a:sym typeface="Montserrat Bold" panose="00000800000000000000"/>
              </a:rPr>
              <a:t> </a:t>
            </a:r>
            <a:r>
              <a:rPr lang="en-US" dirty="0" err="1">
                <a:solidFill>
                  <a:srgbClr val="00BF63"/>
                </a:solidFill>
                <a:latin typeface="Arial" panose="020B0604020202020204" pitchFamily="34" charset="0"/>
                <a:ea typeface="Montserrat Bold" panose="00000800000000000000"/>
                <a:cs typeface="Arial" panose="020B0604020202020204" pitchFamily="34" charset="0"/>
                <a:sym typeface="Montserrat Bold" panose="00000800000000000000"/>
              </a:rPr>
              <a:t>theo</a:t>
            </a:r>
            <a:r>
              <a:rPr lang="en-US" dirty="0">
                <a:solidFill>
                  <a:srgbClr val="00BF63"/>
                </a:solidFill>
                <a:latin typeface="Arial" panose="020B0604020202020204" pitchFamily="34" charset="0"/>
                <a:ea typeface="Montserrat Bold" panose="00000800000000000000"/>
                <a:cs typeface="Arial" panose="020B0604020202020204" pitchFamily="34" charset="0"/>
                <a:sym typeface="Montserrat Bold" panose="00000800000000000000"/>
              </a:rPr>
              <a:t> </a:t>
            </a:r>
            <a:r>
              <a:rPr lang="en-US" dirty="0" err="1">
                <a:solidFill>
                  <a:srgbClr val="00BF63"/>
                </a:solidFill>
                <a:latin typeface="Arial" panose="020B0604020202020204" pitchFamily="34" charset="0"/>
                <a:ea typeface="Montserrat Bold" panose="00000800000000000000"/>
                <a:cs typeface="Arial" panose="020B0604020202020204" pitchFamily="34" charset="0"/>
                <a:sym typeface="Montserrat Bold" panose="00000800000000000000"/>
              </a:rPr>
              <a:t>dõi</a:t>
            </a:r>
            <a:r>
              <a:rPr lang="en-US" dirty="0">
                <a:solidFill>
                  <a:srgbClr val="00BF63"/>
                </a:solidFill>
                <a:latin typeface="Arial" panose="020B0604020202020204" pitchFamily="34" charset="0"/>
                <a:ea typeface="Montserrat Bold" panose="00000800000000000000"/>
                <a:cs typeface="Arial" panose="020B0604020202020204" pitchFamily="34" charset="0"/>
                <a:sym typeface="Montserrat Bold" panose="00000800000000000000"/>
              </a:rPr>
              <a:t> </a:t>
            </a:r>
            <a:r>
              <a:rPr lang="en-US" dirty="0" err="1">
                <a:solidFill>
                  <a:srgbClr val="00BF63"/>
                </a:solidFill>
                <a:latin typeface="Arial" panose="020B0604020202020204" pitchFamily="34" charset="0"/>
                <a:ea typeface="Montserrat Bold" panose="00000800000000000000"/>
                <a:cs typeface="Arial" panose="020B0604020202020204" pitchFamily="34" charset="0"/>
                <a:sym typeface="Montserrat Bold" panose="00000800000000000000"/>
              </a:rPr>
              <a:t>và</a:t>
            </a:r>
            <a:r>
              <a:rPr lang="en-US" dirty="0">
                <a:solidFill>
                  <a:srgbClr val="00BF63"/>
                </a:solidFill>
                <a:latin typeface="Arial" panose="020B0604020202020204" pitchFamily="34" charset="0"/>
                <a:ea typeface="Montserrat Bold" panose="00000800000000000000"/>
                <a:cs typeface="Arial" panose="020B0604020202020204" pitchFamily="34" charset="0"/>
                <a:sym typeface="Montserrat Bold" panose="00000800000000000000"/>
              </a:rPr>
              <a:t> </a:t>
            </a:r>
            <a:r>
              <a:rPr lang="en-US" dirty="0" err="1">
                <a:solidFill>
                  <a:srgbClr val="00BF63"/>
                </a:solidFill>
                <a:latin typeface="Arial" panose="020B0604020202020204" pitchFamily="34" charset="0"/>
                <a:ea typeface="Montserrat Bold" panose="00000800000000000000"/>
                <a:cs typeface="Arial" panose="020B0604020202020204" pitchFamily="34" charset="0"/>
                <a:sym typeface="Montserrat Bold" panose="00000800000000000000"/>
              </a:rPr>
              <a:t>hiển</a:t>
            </a:r>
            <a:r>
              <a:rPr lang="en-US" dirty="0">
                <a:solidFill>
                  <a:srgbClr val="00BF63"/>
                </a:solidFill>
                <a:latin typeface="Arial" panose="020B0604020202020204" pitchFamily="34" charset="0"/>
                <a:ea typeface="Montserrat Bold" panose="00000800000000000000"/>
                <a:cs typeface="Arial" panose="020B0604020202020204" pitchFamily="34" charset="0"/>
                <a:sym typeface="Montserrat Bold" panose="00000800000000000000"/>
              </a:rPr>
              <a:t> </a:t>
            </a:r>
            <a:r>
              <a:rPr lang="en-US" dirty="0" err="1">
                <a:solidFill>
                  <a:srgbClr val="00BF63"/>
                </a:solidFill>
                <a:latin typeface="Arial" panose="020B0604020202020204" pitchFamily="34" charset="0"/>
                <a:ea typeface="Montserrat Bold" panose="00000800000000000000"/>
                <a:cs typeface="Arial" panose="020B0604020202020204" pitchFamily="34" charset="0"/>
                <a:sym typeface="Montserrat Bold" panose="00000800000000000000"/>
              </a:rPr>
              <a:t>thị</a:t>
            </a:r>
            <a:r>
              <a:rPr lang="en-US" dirty="0">
                <a:solidFill>
                  <a:srgbClr val="00BF63"/>
                </a:solidFill>
                <a:latin typeface="Arial" panose="020B0604020202020204" pitchFamily="34" charset="0"/>
                <a:ea typeface="Montserrat Bold" panose="00000800000000000000"/>
                <a:cs typeface="Arial" panose="020B0604020202020204" pitchFamily="34" charset="0"/>
                <a:sym typeface="Montserrat Bold" panose="00000800000000000000"/>
              </a:rPr>
              <a:t> </a:t>
            </a:r>
            <a:r>
              <a:rPr lang="en-US" dirty="0" err="1">
                <a:solidFill>
                  <a:srgbClr val="00BF63"/>
                </a:solidFill>
                <a:latin typeface="Arial" panose="020B0604020202020204" pitchFamily="34" charset="0"/>
                <a:ea typeface="Montserrat Bold" panose="00000800000000000000"/>
                <a:cs typeface="Arial" panose="020B0604020202020204" pitchFamily="34" charset="0"/>
                <a:sym typeface="Montserrat Bold" panose="00000800000000000000"/>
              </a:rPr>
              <a:t>thông</a:t>
            </a:r>
            <a:r>
              <a:rPr lang="en-US" dirty="0">
                <a:solidFill>
                  <a:srgbClr val="00BF63"/>
                </a:solidFill>
                <a:latin typeface="Arial" panose="020B0604020202020204" pitchFamily="34" charset="0"/>
                <a:ea typeface="Montserrat Bold" panose="00000800000000000000"/>
                <a:cs typeface="Arial" panose="020B0604020202020204" pitchFamily="34" charset="0"/>
                <a:sym typeface="Montserrat Bold" panose="00000800000000000000"/>
              </a:rPr>
              <a:t> tin </a:t>
            </a:r>
            <a:r>
              <a:rPr lang="en-US" dirty="0" err="1">
                <a:solidFill>
                  <a:srgbClr val="00BF63"/>
                </a:solidFill>
                <a:latin typeface="Arial" panose="020B0604020202020204" pitchFamily="34" charset="0"/>
                <a:ea typeface="Montserrat Bold" panose="00000800000000000000"/>
                <a:cs typeface="Arial" panose="020B0604020202020204" pitchFamily="34" charset="0"/>
                <a:sym typeface="Montserrat Bold" panose="00000800000000000000"/>
              </a:rPr>
              <a:t>của</a:t>
            </a:r>
            <a:r>
              <a:rPr lang="en-US" dirty="0">
                <a:solidFill>
                  <a:srgbClr val="00BF63"/>
                </a:solidFill>
                <a:latin typeface="Arial" panose="020B0604020202020204" pitchFamily="34" charset="0"/>
                <a:ea typeface="Montserrat Bold" panose="00000800000000000000"/>
                <a:cs typeface="Arial" panose="020B0604020202020204" pitchFamily="34" charset="0"/>
                <a:sym typeface="Montserrat Bold" panose="00000800000000000000"/>
              </a:rPr>
              <a:t> </a:t>
            </a:r>
            <a:r>
              <a:rPr lang="en-US" dirty="0" err="1">
                <a:solidFill>
                  <a:srgbClr val="00BF63"/>
                </a:solidFill>
                <a:latin typeface="Arial" panose="020B0604020202020204" pitchFamily="34" charset="0"/>
                <a:ea typeface="Montserrat Bold" panose="00000800000000000000"/>
                <a:cs typeface="Arial" panose="020B0604020202020204" pitchFamily="34" charset="0"/>
                <a:sym typeface="Montserrat Bold" panose="00000800000000000000"/>
              </a:rPr>
              <a:t>các</a:t>
            </a:r>
            <a:r>
              <a:rPr lang="en-US" dirty="0">
                <a:solidFill>
                  <a:srgbClr val="00BF63"/>
                </a:solidFill>
                <a:latin typeface="Arial" panose="020B0604020202020204" pitchFamily="34" charset="0"/>
                <a:ea typeface="Montserrat Bold" panose="00000800000000000000"/>
                <a:cs typeface="Arial" panose="020B0604020202020204" pitchFamily="34" charset="0"/>
                <a:sym typeface="Montserrat Bold" panose="00000800000000000000"/>
              </a:rPr>
              <a:t> </a:t>
            </a:r>
            <a:r>
              <a:rPr lang="en-US" dirty="0" err="1">
                <a:solidFill>
                  <a:srgbClr val="00BF63"/>
                </a:solidFill>
                <a:latin typeface="Arial" panose="020B0604020202020204" pitchFamily="34" charset="0"/>
                <a:ea typeface="Montserrat Bold" panose="00000800000000000000"/>
                <a:cs typeface="Arial" panose="020B0604020202020204" pitchFamily="34" charset="0"/>
                <a:sym typeface="Montserrat Bold" panose="00000800000000000000"/>
              </a:rPr>
              <a:t>cảm</a:t>
            </a:r>
            <a:r>
              <a:rPr lang="en-US" dirty="0">
                <a:solidFill>
                  <a:srgbClr val="00BF63"/>
                </a:solidFill>
                <a:latin typeface="Arial" panose="020B0604020202020204" pitchFamily="34" charset="0"/>
                <a:ea typeface="Montserrat Bold" panose="00000800000000000000"/>
                <a:cs typeface="Arial" panose="020B0604020202020204" pitchFamily="34" charset="0"/>
                <a:sym typeface="Montserrat Bold" panose="00000800000000000000"/>
              </a:rPr>
              <a:t> </a:t>
            </a:r>
            <a:r>
              <a:rPr lang="en-US" dirty="0" err="1">
                <a:solidFill>
                  <a:srgbClr val="00BF63"/>
                </a:solidFill>
                <a:latin typeface="Arial" panose="020B0604020202020204" pitchFamily="34" charset="0"/>
                <a:ea typeface="Montserrat Bold" panose="00000800000000000000"/>
                <a:cs typeface="Arial" panose="020B0604020202020204" pitchFamily="34" charset="0"/>
                <a:sym typeface="Montserrat Bold" panose="00000800000000000000"/>
              </a:rPr>
              <a:t>biến</a:t>
            </a:r>
            <a:r>
              <a:rPr lang="en-US" dirty="0">
                <a:solidFill>
                  <a:srgbClr val="00BF63"/>
                </a:solidFill>
                <a:latin typeface="Arial" panose="020B0604020202020204" pitchFamily="34" charset="0"/>
                <a:ea typeface="Montserrat Bold" panose="00000800000000000000"/>
                <a:cs typeface="Arial" panose="020B0604020202020204" pitchFamily="34" charset="0"/>
                <a:sym typeface="Montserrat Bold" panose="00000800000000000000"/>
              </a:rPr>
              <a:t> </a:t>
            </a:r>
            <a:r>
              <a:rPr lang="en-US" dirty="0" err="1">
                <a:solidFill>
                  <a:srgbClr val="00BF63"/>
                </a:solidFill>
                <a:latin typeface="Arial" panose="020B0604020202020204" pitchFamily="34" charset="0"/>
                <a:ea typeface="Montserrat Bold" panose="00000800000000000000"/>
                <a:cs typeface="Arial" panose="020B0604020202020204" pitchFamily="34" charset="0"/>
                <a:sym typeface="Montserrat Bold" panose="00000800000000000000"/>
              </a:rPr>
              <a:t>lên</a:t>
            </a:r>
            <a:r>
              <a:rPr lang="en-US" dirty="0">
                <a:solidFill>
                  <a:srgbClr val="00BF63"/>
                </a:solidFill>
                <a:latin typeface="Arial" panose="020B0604020202020204" pitchFamily="34" charset="0"/>
                <a:ea typeface="Montserrat Bold" panose="00000800000000000000"/>
                <a:cs typeface="Arial" panose="020B0604020202020204" pitchFamily="34" charset="0"/>
                <a:sym typeface="Montserrat Bold" panose="00000800000000000000"/>
              </a:rPr>
              <a:t> </a:t>
            </a:r>
            <a:r>
              <a:rPr lang="en-US" dirty="0" err="1">
                <a:solidFill>
                  <a:srgbClr val="00BF63"/>
                </a:solidFill>
                <a:latin typeface="Arial" panose="020B0604020202020204" pitchFamily="34" charset="0"/>
                <a:ea typeface="Montserrat Bold" panose="00000800000000000000"/>
                <a:cs typeface="Arial" panose="020B0604020202020204" pitchFamily="34" charset="0"/>
                <a:sym typeface="Montserrat Bold" panose="00000800000000000000"/>
              </a:rPr>
              <a:t>App.Trang</a:t>
            </a:r>
            <a:r>
              <a:rPr lang="en-US" dirty="0">
                <a:solidFill>
                  <a:srgbClr val="00BF63"/>
                </a:solidFill>
                <a:latin typeface="Arial" panose="020B0604020202020204" pitchFamily="34" charset="0"/>
                <a:ea typeface="Montserrat Bold" panose="00000800000000000000"/>
                <a:cs typeface="Arial" panose="020B0604020202020204" pitchFamily="34" charset="0"/>
                <a:sym typeface="Montserrat Bold" panose="00000800000000000000"/>
              </a:rPr>
              <a:t> </a:t>
            </a:r>
            <a:r>
              <a:rPr lang="en-US" dirty="0" err="1">
                <a:solidFill>
                  <a:srgbClr val="00BF63"/>
                </a:solidFill>
                <a:latin typeface="Arial" panose="020B0604020202020204" pitchFamily="34" charset="0"/>
                <a:ea typeface="Montserrat Bold" panose="00000800000000000000"/>
                <a:cs typeface="Arial" panose="020B0604020202020204" pitchFamily="34" charset="0"/>
                <a:sym typeface="Montserrat Bold" panose="00000800000000000000"/>
              </a:rPr>
              <a:t>bị</a:t>
            </a:r>
            <a:r>
              <a:rPr lang="en-US" dirty="0">
                <a:solidFill>
                  <a:srgbClr val="00BF63"/>
                </a:solidFill>
                <a:latin typeface="Arial" panose="020B0604020202020204" pitchFamily="34" charset="0"/>
                <a:ea typeface="Montserrat Bold" panose="00000800000000000000"/>
                <a:cs typeface="Arial" panose="020B0604020202020204" pitchFamily="34" charset="0"/>
                <a:sym typeface="Montserrat Bold" panose="00000800000000000000"/>
              </a:rPr>
              <a:t> </a:t>
            </a:r>
            <a:r>
              <a:rPr lang="en-US" dirty="0" err="1">
                <a:solidFill>
                  <a:srgbClr val="00BF63"/>
                </a:solidFill>
                <a:latin typeface="Arial" panose="020B0604020202020204" pitchFamily="34" charset="0"/>
                <a:ea typeface="Montserrat Bold" panose="00000800000000000000"/>
                <a:cs typeface="Arial" panose="020B0604020202020204" pitchFamily="34" charset="0"/>
                <a:sym typeface="Montserrat Bold" panose="00000800000000000000"/>
              </a:rPr>
              <a:t>màn</a:t>
            </a:r>
            <a:r>
              <a:rPr lang="en-US" dirty="0">
                <a:solidFill>
                  <a:srgbClr val="00BF63"/>
                </a:solidFill>
                <a:latin typeface="Arial" panose="020B0604020202020204" pitchFamily="34" charset="0"/>
                <a:ea typeface="Montserrat Bold" panose="00000800000000000000"/>
                <a:cs typeface="Arial" panose="020B0604020202020204" pitchFamily="34" charset="0"/>
                <a:sym typeface="Montserrat Bold" panose="00000800000000000000"/>
              </a:rPr>
              <a:t> </a:t>
            </a:r>
            <a:r>
              <a:rPr lang="en-US" dirty="0" err="1">
                <a:solidFill>
                  <a:srgbClr val="00BF63"/>
                </a:solidFill>
                <a:latin typeface="Arial" panose="020B0604020202020204" pitchFamily="34" charset="0"/>
                <a:ea typeface="Montserrat Bold" panose="00000800000000000000"/>
                <a:cs typeface="Arial" panose="020B0604020202020204" pitchFamily="34" charset="0"/>
                <a:sym typeface="Montserrat Bold" panose="00000800000000000000"/>
              </a:rPr>
              <a:t>hình</a:t>
            </a:r>
            <a:r>
              <a:rPr lang="en-US" dirty="0">
                <a:solidFill>
                  <a:srgbClr val="00BF63"/>
                </a:solidFill>
                <a:latin typeface="Arial" panose="020B0604020202020204" pitchFamily="34" charset="0"/>
                <a:ea typeface="Montserrat Bold" panose="00000800000000000000"/>
                <a:cs typeface="Arial" panose="020B0604020202020204" pitchFamily="34" charset="0"/>
                <a:sym typeface="Montserrat Bold" panose="00000800000000000000"/>
              </a:rPr>
              <a:t> </a:t>
            </a:r>
            <a:r>
              <a:rPr lang="en-US" dirty="0" err="1">
                <a:solidFill>
                  <a:srgbClr val="00BF63"/>
                </a:solidFill>
                <a:latin typeface="Arial" panose="020B0604020202020204" pitchFamily="34" charset="0"/>
                <a:ea typeface="Montserrat Bold" panose="00000800000000000000"/>
                <a:cs typeface="Arial" panose="020B0604020202020204" pitchFamily="34" charset="0"/>
                <a:sym typeface="Montserrat Bold" panose="00000800000000000000"/>
              </a:rPr>
              <a:t>cảm</a:t>
            </a:r>
            <a:r>
              <a:rPr lang="en-US" dirty="0">
                <a:solidFill>
                  <a:srgbClr val="00BF63"/>
                </a:solidFill>
                <a:latin typeface="Arial" panose="020B0604020202020204" pitchFamily="34" charset="0"/>
                <a:ea typeface="Montserrat Bold" panose="00000800000000000000"/>
                <a:cs typeface="Arial" panose="020B0604020202020204" pitchFamily="34" charset="0"/>
                <a:sym typeface="Montserrat Bold" panose="00000800000000000000"/>
              </a:rPr>
              <a:t> </a:t>
            </a:r>
            <a:r>
              <a:rPr lang="en-US" dirty="0" err="1">
                <a:solidFill>
                  <a:srgbClr val="00BF63"/>
                </a:solidFill>
                <a:latin typeface="Arial" panose="020B0604020202020204" pitchFamily="34" charset="0"/>
                <a:ea typeface="Montserrat Bold" panose="00000800000000000000"/>
                <a:cs typeface="Arial" panose="020B0604020202020204" pitchFamily="34" charset="0"/>
                <a:sym typeface="Montserrat Bold" panose="00000800000000000000"/>
              </a:rPr>
              <a:t>ứng</a:t>
            </a:r>
            <a:r>
              <a:rPr lang="en-US" dirty="0">
                <a:solidFill>
                  <a:srgbClr val="00BF63"/>
                </a:solidFill>
                <a:latin typeface="Arial" panose="020B0604020202020204" pitchFamily="34" charset="0"/>
                <a:ea typeface="Montserrat Bold" panose="00000800000000000000"/>
                <a:cs typeface="Arial" panose="020B0604020202020204" pitchFamily="34" charset="0"/>
                <a:sym typeface="Montserrat Bold" panose="00000800000000000000"/>
              </a:rPr>
              <a:t> </a:t>
            </a:r>
            <a:r>
              <a:rPr lang="en-US" dirty="0" err="1">
                <a:solidFill>
                  <a:srgbClr val="00BF63"/>
                </a:solidFill>
                <a:latin typeface="Arial" panose="020B0604020202020204" pitchFamily="34" charset="0"/>
                <a:ea typeface="Montserrat Bold" panose="00000800000000000000"/>
                <a:cs typeface="Arial" panose="020B0604020202020204" pitchFamily="34" charset="0"/>
                <a:sym typeface="Montserrat Bold" panose="00000800000000000000"/>
              </a:rPr>
              <a:t>thao</a:t>
            </a:r>
            <a:r>
              <a:rPr lang="en-US" dirty="0">
                <a:solidFill>
                  <a:srgbClr val="00BF63"/>
                </a:solidFill>
                <a:latin typeface="Arial" panose="020B0604020202020204" pitchFamily="34" charset="0"/>
                <a:ea typeface="Montserrat Bold" panose="00000800000000000000"/>
                <a:cs typeface="Arial" panose="020B0604020202020204" pitchFamily="34" charset="0"/>
                <a:sym typeface="Montserrat Bold" panose="00000800000000000000"/>
              </a:rPr>
              <a:t> </a:t>
            </a:r>
            <a:r>
              <a:rPr lang="en-US" dirty="0" err="1">
                <a:solidFill>
                  <a:srgbClr val="00BF63"/>
                </a:solidFill>
                <a:latin typeface="Arial" panose="020B0604020202020204" pitchFamily="34" charset="0"/>
                <a:ea typeface="Montserrat Bold" panose="00000800000000000000"/>
                <a:cs typeface="Arial" panose="020B0604020202020204" pitchFamily="34" charset="0"/>
                <a:sym typeface="Montserrat Bold" panose="00000800000000000000"/>
              </a:rPr>
              <a:t>tác</a:t>
            </a:r>
            <a:r>
              <a:rPr lang="en-US" dirty="0">
                <a:solidFill>
                  <a:srgbClr val="00BF63"/>
                </a:solidFill>
                <a:latin typeface="Arial" panose="020B0604020202020204" pitchFamily="34" charset="0"/>
                <a:ea typeface="Montserrat Bold" panose="00000800000000000000"/>
                <a:cs typeface="Arial" panose="020B0604020202020204" pitchFamily="34" charset="0"/>
                <a:sym typeface="Montserrat Bold" panose="00000800000000000000"/>
              </a:rPr>
              <a:t> </a:t>
            </a:r>
            <a:r>
              <a:rPr lang="en-US" dirty="0" err="1">
                <a:solidFill>
                  <a:srgbClr val="00BF63"/>
                </a:solidFill>
                <a:latin typeface="Arial" panose="020B0604020202020204" pitchFamily="34" charset="0"/>
                <a:ea typeface="Montserrat Bold" panose="00000800000000000000"/>
                <a:cs typeface="Arial" panose="020B0604020202020204" pitchFamily="34" charset="0"/>
                <a:sym typeface="Montserrat Bold" panose="00000800000000000000"/>
              </a:rPr>
              <a:t>trực</a:t>
            </a:r>
            <a:r>
              <a:rPr lang="en-US" dirty="0">
                <a:solidFill>
                  <a:srgbClr val="00BF63"/>
                </a:solidFill>
                <a:latin typeface="Arial" panose="020B0604020202020204" pitchFamily="34" charset="0"/>
                <a:ea typeface="Montserrat Bold" panose="00000800000000000000"/>
                <a:cs typeface="Arial" panose="020B0604020202020204" pitchFamily="34" charset="0"/>
                <a:sym typeface="Montserrat Bold" panose="00000800000000000000"/>
              </a:rPr>
              <a:t> </a:t>
            </a:r>
            <a:r>
              <a:rPr lang="en-US" dirty="0" err="1">
                <a:solidFill>
                  <a:srgbClr val="00BF63"/>
                </a:solidFill>
                <a:latin typeface="Arial" panose="020B0604020202020204" pitchFamily="34" charset="0"/>
                <a:ea typeface="Montserrat Bold" panose="00000800000000000000"/>
                <a:cs typeface="Arial" panose="020B0604020202020204" pitchFamily="34" charset="0"/>
                <a:sym typeface="Montserrat Bold" panose="00000800000000000000"/>
              </a:rPr>
              <a:t>tiếp</a:t>
            </a:r>
            <a:r>
              <a:rPr lang="en-US" dirty="0">
                <a:solidFill>
                  <a:srgbClr val="00BF63"/>
                </a:solidFill>
                <a:latin typeface="Arial" panose="020B0604020202020204" pitchFamily="34" charset="0"/>
                <a:ea typeface="Montserrat Bold" panose="00000800000000000000"/>
                <a:cs typeface="Arial" panose="020B0604020202020204" pitchFamily="34" charset="0"/>
                <a:sym typeface="Montserrat Bold" panose="00000800000000000000"/>
              </a:rPr>
              <a:t>, </a:t>
            </a:r>
            <a:r>
              <a:rPr lang="en-US" dirty="0" err="1">
                <a:solidFill>
                  <a:srgbClr val="00BF63"/>
                </a:solidFill>
                <a:latin typeface="Arial" panose="020B0604020202020204" pitchFamily="34" charset="0"/>
                <a:ea typeface="Montserrat Bold" panose="00000800000000000000"/>
                <a:cs typeface="Arial" panose="020B0604020202020204" pitchFamily="34" charset="0"/>
                <a:sym typeface="Montserrat Bold" panose="00000800000000000000"/>
              </a:rPr>
              <a:t>có</a:t>
            </a:r>
            <a:r>
              <a:rPr lang="en-US" dirty="0">
                <a:solidFill>
                  <a:srgbClr val="00BF63"/>
                </a:solidFill>
                <a:latin typeface="Arial" panose="020B0604020202020204" pitchFamily="34" charset="0"/>
                <a:ea typeface="Montserrat Bold" panose="00000800000000000000"/>
                <a:cs typeface="Arial" panose="020B0604020202020204" pitchFamily="34" charset="0"/>
                <a:sym typeface="Montserrat Bold" panose="00000800000000000000"/>
              </a:rPr>
              <a:t> </a:t>
            </a:r>
            <a:r>
              <a:rPr lang="en-US" dirty="0" err="1">
                <a:solidFill>
                  <a:srgbClr val="00BF63"/>
                </a:solidFill>
                <a:latin typeface="Arial" panose="020B0604020202020204" pitchFamily="34" charset="0"/>
                <a:ea typeface="Montserrat Bold" panose="00000800000000000000"/>
                <a:cs typeface="Arial" panose="020B0604020202020204" pitchFamily="34" charset="0"/>
                <a:sym typeface="Montserrat Bold" panose="00000800000000000000"/>
              </a:rPr>
              <a:t>thể</a:t>
            </a:r>
            <a:r>
              <a:rPr lang="en-US" dirty="0">
                <a:solidFill>
                  <a:srgbClr val="00BF63"/>
                </a:solidFill>
                <a:latin typeface="Arial" panose="020B0604020202020204" pitchFamily="34" charset="0"/>
                <a:ea typeface="Montserrat Bold" panose="00000800000000000000"/>
                <a:cs typeface="Arial" panose="020B0604020202020204" pitchFamily="34" charset="0"/>
                <a:sym typeface="Montserrat Bold" panose="00000800000000000000"/>
              </a:rPr>
              <a:t> </a:t>
            </a:r>
            <a:r>
              <a:rPr lang="en-US" dirty="0" err="1">
                <a:solidFill>
                  <a:srgbClr val="00BF63"/>
                </a:solidFill>
                <a:latin typeface="Arial" panose="020B0604020202020204" pitchFamily="34" charset="0"/>
                <a:ea typeface="Montserrat Bold" panose="00000800000000000000"/>
                <a:cs typeface="Arial" panose="020B0604020202020204" pitchFamily="34" charset="0"/>
                <a:sym typeface="Montserrat Bold" panose="00000800000000000000"/>
              </a:rPr>
              <a:t>xuất</a:t>
            </a:r>
            <a:r>
              <a:rPr lang="en-US" dirty="0">
                <a:solidFill>
                  <a:srgbClr val="00BF63"/>
                </a:solidFill>
                <a:latin typeface="Arial" panose="020B0604020202020204" pitchFamily="34" charset="0"/>
                <a:ea typeface="Montserrat Bold" panose="00000800000000000000"/>
                <a:cs typeface="Arial" panose="020B0604020202020204" pitchFamily="34" charset="0"/>
                <a:sym typeface="Montserrat Bold" panose="00000800000000000000"/>
              </a:rPr>
              <a:t> </a:t>
            </a:r>
            <a:r>
              <a:rPr lang="en-US" dirty="0" err="1">
                <a:solidFill>
                  <a:srgbClr val="00BF63"/>
                </a:solidFill>
                <a:latin typeface="Arial" panose="020B0604020202020204" pitchFamily="34" charset="0"/>
                <a:ea typeface="Montserrat Bold" panose="00000800000000000000"/>
                <a:cs typeface="Arial" panose="020B0604020202020204" pitchFamily="34" charset="0"/>
                <a:sym typeface="Montserrat Bold" panose="00000800000000000000"/>
              </a:rPr>
              <a:t>dữ</a:t>
            </a:r>
            <a:r>
              <a:rPr lang="en-US" dirty="0">
                <a:solidFill>
                  <a:srgbClr val="00BF63"/>
                </a:solidFill>
                <a:latin typeface="Arial" panose="020B0604020202020204" pitchFamily="34" charset="0"/>
                <a:ea typeface="Montserrat Bold" panose="00000800000000000000"/>
                <a:cs typeface="Arial" panose="020B0604020202020204" pitchFamily="34" charset="0"/>
                <a:sym typeface="Montserrat Bold" panose="00000800000000000000"/>
              </a:rPr>
              <a:t> </a:t>
            </a:r>
            <a:r>
              <a:rPr lang="en-US" dirty="0" err="1">
                <a:solidFill>
                  <a:srgbClr val="00BF63"/>
                </a:solidFill>
                <a:latin typeface="Arial" panose="020B0604020202020204" pitchFamily="34" charset="0"/>
                <a:ea typeface="Montserrat Bold" panose="00000800000000000000"/>
                <a:cs typeface="Arial" panose="020B0604020202020204" pitchFamily="34" charset="0"/>
                <a:sym typeface="Montserrat Bold" panose="00000800000000000000"/>
              </a:rPr>
              <a:t>liệu</a:t>
            </a:r>
            <a:r>
              <a:rPr lang="en-US" dirty="0">
                <a:solidFill>
                  <a:srgbClr val="00BF63"/>
                </a:solidFill>
                <a:latin typeface="Arial" panose="020B0604020202020204" pitchFamily="34" charset="0"/>
                <a:ea typeface="Montserrat Bold" panose="00000800000000000000"/>
                <a:cs typeface="Arial" panose="020B0604020202020204" pitchFamily="34" charset="0"/>
                <a:sym typeface="Montserrat Bold" panose="00000800000000000000"/>
              </a:rPr>
              <a:t> </a:t>
            </a:r>
            <a:r>
              <a:rPr lang="en-US" dirty="0" err="1">
                <a:solidFill>
                  <a:srgbClr val="00BF63"/>
                </a:solidFill>
                <a:latin typeface="Arial" panose="020B0604020202020204" pitchFamily="34" charset="0"/>
                <a:ea typeface="Montserrat Bold" panose="00000800000000000000"/>
                <a:cs typeface="Arial" panose="020B0604020202020204" pitchFamily="34" charset="0"/>
                <a:sym typeface="Montserrat Bold" panose="00000800000000000000"/>
              </a:rPr>
              <a:t>hình</a:t>
            </a:r>
            <a:r>
              <a:rPr lang="en-US" dirty="0">
                <a:solidFill>
                  <a:srgbClr val="00BF63"/>
                </a:solidFill>
                <a:latin typeface="Arial" panose="020B0604020202020204" pitchFamily="34" charset="0"/>
                <a:ea typeface="Montserrat Bold" panose="00000800000000000000"/>
                <a:cs typeface="Arial" panose="020B0604020202020204" pitchFamily="34" charset="0"/>
                <a:sym typeface="Montserrat Bold" panose="00000800000000000000"/>
              </a:rPr>
              <a:t> </a:t>
            </a:r>
            <a:r>
              <a:rPr lang="en-US" dirty="0" err="1">
                <a:solidFill>
                  <a:srgbClr val="00BF63"/>
                </a:solidFill>
                <a:latin typeface="Arial" panose="020B0604020202020204" pitchFamily="34" charset="0"/>
                <a:ea typeface="Montserrat Bold" panose="00000800000000000000"/>
                <a:cs typeface="Arial" panose="020B0604020202020204" pitchFamily="34" charset="0"/>
                <a:sym typeface="Montserrat Bold" panose="00000800000000000000"/>
              </a:rPr>
              <a:t>ảnh</a:t>
            </a:r>
            <a:r>
              <a:rPr lang="en-US" dirty="0">
                <a:solidFill>
                  <a:srgbClr val="00BF63"/>
                </a:solidFill>
                <a:latin typeface="Arial" panose="020B0604020202020204" pitchFamily="34" charset="0"/>
                <a:ea typeface="Montserrat Bold" panose="00000800000000000000"/>
                <a:cs typeface="Arial" panose="020B0604020202020204" pitchFamily="34" charset="0"/>
                <a:sym typeface="Montserrat Bold" panose="00000800000000000000"/>
              </a:rPr>
              <a:t> qua </a:t>
            </a:r>
            <a:r>
              <a:rPr lang="en-US" dirty="0" err="1">
                <a:solidFill>
                  <a:srgbClr val="00BF63"/>
                </a:solidFill>
                <a:latin typeface="Arial" panose="020B0604020202020204" pitchFamily="34" charset="0"/>
                <a:ea typeface="Montserrat Bold" panose="00000800000000000000"/>
                <a:cs typeface="Arial" panose="020B0604020202020204" pitchFamily="34" charset="0"/>
                <a:sym typeface="Montserrat Bold" panose="00000800000000000000"/>
              </a:rPr>
              <a:t>màn</a:t>
            </a:r>
            <a:r>
              <a:rPr lang="en-US" dirty="0">
                <a:solidFill>
                  <a:srgbClr val="00BF63"/>
                </a:solidFill>
                <a:latin typeface="Arial" panose="020B0604020202020204" pitchFamily="34" charset="0"/>
                <a:ea typeface="Montserrat Bold" panose="00000800000000000000"/>
                <a:cs typeface="Arial" panose="020B0604020202020204" pitchFamily="34" charset="0"/>
                <a:sym typeface="Montserrat Bold" panose="00000800000000000000"/>
              </a:rPr>
              <a:t> </a:t>
            </a:r>
            <a:r>
              <a:rPr lang="en-US" dirty="0" err="1">
                <a:solidFill>
                  <a:srgbClr val="00BF63"/>
                </a:solidFill>
                <a:latin typeface="Arial" panose="020B0604020202020204" pitchFamily="34" charset="0"/>
                <a:ea typeface="Montserrat Bold" panose="00000800000000000000"/>
                <a:cs typeface="Arial" panose="020B0604020202020204" pitchFamily="34" charset="0"/>
                <a:sym typeface="Montserrat Bold" panose="00000800000000000000"/>
              </a:rPr>
              <a:t>hình</a:t>
            </a:r>
            <a:r>
              <a:rPr lang="en-US" dirty="0">
                <a:solidFill>
                  <a:srgbClr val="00BF63"/>
                </a:solidFill>
                <a:latin typeface="Arial" panose="020B0604020202020204" pitchFamily="34" charset="0"/>
                <a:ea typeface="Montserrat Bold" panose="00000800000000000000"/>
                <a:cs typeface="Arial" panose="020B0604020202020204" pitchFamily="34" charset="0"/>
                <a:sym typeface="Montserrat Bold" panose="00000800000000000000"/>
              </a:rPr>
              <a:t>, </a:t>
            </a:r>
            <a:r>
              <a:rPr lang="en-US" dirty="0" err="1">
                <a:solidFill>
                  <a:srgbClr val="00BF63"/>
                </a:solidFill>
                <a:latin typeface="Arial" panose="020B0604020202020204" pitchFamily="34" charset="0"/>
                <a:ea typeface="Montserrat Bold" panose="00000800000000000000"/>
                <a:cs typeface="Arial" panose="020B0604020202020204" pitchFamily="34" charset="0"/>
                <a:sym typeface="Montserrat Bold" panose="00000800000000000000"/>
              </a:rPr>
              <a:t>hoặc</a:t>
            </a:r>
            <a:r>
              <a:rPr lang="en-US" dirty="0">
                <a:solidFill>
                  <a:srgbClr val="00BF63"/>
                </a:solidFill>
                <a:latin typeface="Arial" panose="020B0604020202020204" pitchFamily="34" charset="0"/>
                <a:ea typeface="Montserrat Bold" panose="00000800000000000000"/>
                <a:cs typeface="Arial" panose="020B0604020202020204" pitchFamily="34" charset="0"/>
                <a:sym typeface="Montserrat Bold" panose="00000800000000000000"/>
              </a:rPr>
              <a:t> </a:t>
            </a:r>
            <a:r>
              <a:rPr lang="en-US" dirty="0" err="1">
                <a:solidFill>
                  <a:srgbClr val="00BF63"/>
                </a:solidFill>
                <a:latin typeface="Arial" panose="020B0604020202020204" pitchFamily="34" charset="0"/>
                <a:ea typeface="Montserrat Bold" panose="00000800000000000000"/>
                <a:cs typeface="Arial" panose="020B0604020202020204" pitchFamily="34" charset="0"/>
                <a:sym typeface="Montserrat Bold" panose="00000800000000000000"/>
              </a:rPr>
              <a:t>truy</a:t>
            </a:r>
            <a:r>
              <a:rPr lang="en-US" dirty="0">
                <a:solidFill>
                  <a:srgbClr val="00BF63"/>
                </a:solidFill>
                <a:latin typeface="Arial" panose="020B0604020202020204" pitchFamily="34" charset="0"/>
                <a:ea typeface="Montserrat Bold" panose="00000800000000000000"/>
                <a:cs typeface="Arial" panose="020B0604020202020204" pitchFamily="34" charset="0"/>
                <a:sym typeface="Montserrat Bold" panose="00000800000000000000"/>
              </a:rPr>
              <a:t> </a:t>
            </a:r>
            <a:r>
              <a:rPr lang="en-US" dirty="0" err="1">
                <a:solidFill>
                  <a:srgbClr val="00BF63"/>
                </a:solidFill>
                <a:latin typeface="Arial" panose="020B0604020202020204" pitchFamily="34" charset="0"/>
                <a:ea typeface="Montserrat Bold" panose="00000800000000000000"/>
                <a:cs typeface="Arial" panose="020B0604020202020204" pitchFamily="34" charset="0"/>
                <a:sym typeface="Montserrat Bold" panose="00000800000000000000"/>
              </a:rPr>
              <a:t>cập</a:t>
            </a:r>
            <a:r>
              <a:rPr lang="en-US" dirty="0">
                <a:solidFill>
                  <a:srgbClr val="00BF63"/>
                </a:solidFill>
                <a:latin typeface="Arial" panose="020B0604020202020204" pitchFamily="34" charset="0"/>
                <a:ea typeface="Montserrat Bold" panose="00000800000000000000"/>
                <a:cs typeface="Arial" panose="020B0604020202020204" pitchFamily="34" charset="0"/>
                <a:sym typeface="Montserrat Bold" panose="00000800000000000000"/>
              </a:rPr>
              <a:t> </a:t>
            </a:r>
            <a:r>
              <a:rPr lang="en-US" dirty="0" err="1">
                <a:solidFill>
                  <a:srgbClr val="00BF63"/>
                </a:solidFill>
                <a:latin typeface="Arial" panose="020B0604020202020204" pitchFamily="34" charset="0"/>
                <a:ea typeface="Montserrat Bold" panose="00000800000000000000"/>
                <a:cs typeface="Arial" panose="020B0604020202020204" pitchFamily="34" charset="0"/>
                <a:sym typeface="Montserrat Bold" panose="00000800000000000000"/>
              </a:rPr>
              <a:t>từ</a:t>
            </a:r>
            <a:r>
              <a:rPr lang="en-US" dirty="0">
                <a:solidFill>
                  <a:srgbClr val="00BF63"/>
                </a:solidFill>
                <a:latin typeface="Arial" panose="020B0604020202020204" pitchFamily="34" charset="0"/>
                <a:ea typeface="Montserrat Bold" panose="00000800000000000000"/>
                <a:cs typeface="Arial" panose="020B0604020202020204" pitchFamily="34" charset="0"/>
                <a:sym typeface="Montserrat Bold" panose="00000800000000000000"/>
              </a:rPr>
              <a:t> xa </a:t>
            </a:r>
            <a:r>
              <a:rPr lang="en-US" dirty="0" err="1">
                <a:solidFill>
                  <a:srgbClr val="00BF63"/>
                </a:solidFill>
                <a:latin typeface="Arial" panose="020B0604020202020204" pitchFamily="34" charset="0"/>
                <a:ea typeface="Montserrat Bold" panose="00000800000000000000"/>
                <a:cs typeface="Arial" panose="020B0604020202020204" pitchFamily="34" charset="0"/>
                <a:sym typeface="Montserrat Bold" panose="00000800000000000000"/>
              </a:rPr>
              <a:t>để</a:t>
            </a:r>
            <a:r>
              <a:rPr lang="en-US" dirty="0">
                <a:solidFill>
                  <a:srgbClr val="00BF63"/>
                </a:solidFill>
                <a:latin typeface="Arial" panose="020B0604020202020204" pitchFamily="34" charset="0"/>
                <a:ea typeface="Montserrat Bold" panose="00000800000000000000"/>
                <a:cs typeface="Arial" panose="020B0604020202020204" pitchFamily="34" charset="0"/>
                <a:sym typeface="Montserrat Bold" panose="00000800000000000000"/>
              </a:rPr>
              <a:t> </a:t>
            </a:r>
            <a:r>
              <a:rPr lang="en-US" dirty="0" err="1">
                <a:solidFill>
                  <a:srgbClr val="00BF63"/>
                </a:solidFill>
                <a:latin typeface="Arial" panose="020B0604020202020204" pitchFamily="34" charset="0"/>
                <a:ea typeface="Montserrat Bold" panose="00000800000000000000"/>
                <a:cs typeface="Arial" panose="020B0604020202020204" pitchFamily="34" charset="0"/>
                <a:sym typeface="Montserrat Bold" panose="00000800000000000000"/>
              </a:rPr>
              <a:t>thuận</a:t>
            </a:r>
            <a:r>
              <a:rPr lang="en-US" dirty="0">
                <a:solidFill>
                  <a:srgbClr val="00BF63"/>
                </a:solidFill>
                <a:latin typeface="Arial" panose="020B0604020202020204" pitchFamily="34" charset="0"/>
                <a:ea typeface="Montserrat Bold" panose="00000800000000000000"/>
                <a:cs typeface="Arial" panose="020B0604020202020204" pitchFamily="34" charset="0"/>
                <a:sym typeface="Montserrat Bold" panose="00000800000000000000"/>
              </a:rPr>
              <a:t> </a:t>
            </a:r>
            <a:r>
              <a:rPr lang="en-US" dirty="0" err="1">
                <a:solidFill>
                  <a:srgbClr val="00BF63"/>
                </a:solidFill>
                <a:latin typeface="Arial" panose="020B0604020202020204" pitchFamily="34" charset="0"/>
                <a:ea typeface="Montserrat Bold" panose="00000800000000000000"/>
                <a:cs typeface="Arial" panose="020B0604020202020204" pitchFamily="34" charset="0"/>
                <a:sym typeface="Montserrat Bold" panose="00000800000000000000"/>
              </a:rPr>
              <a:t>tiện</a:t>
            </a:r>
            <a:r>
              <a:rPr lang="en-US" dirty="0">
                <a:solidFill>
                  <a:srgbClr val="00BF63"/>
                </a:solidFill>
                <a:latin typeface="Arial" panose="020B0604020202020204" pitchFamily="34" charset="0"/>
                <a:ea typeface="Montserrat Bold" panose="00000800000000000000"/>
                <a:cs typeface="Arial" panose="020B0604020202020204" pitchFamily="34" charset="0"/>
                <a:sym typeface="Montserrat Bold" panose="00000800000000000000"/>
              </a:rPr>
              <a:t> </a:t>
            </a:r>
            <a:r>
              <a:rPr lang="en-US" dirty="0" err="1">
                <a:solidFill>
                  <a:srgbClr val="00BF63"/>
                </a:solidFill>
                <a:latin typeface="Arial" panose="020B0604020202020204" pitchFamily="34" charset="0"/>
                <a:ea typeface="Montserrat Bold" panose="00000800000000000000"/>
                <a:cs typeface="Arial" panose="020B0604020202020204" pitchFamily="34" charset="0"/>
                <a:sym typeface="Montserrat Bold" panose="00000800000000000000"/>
              </a:rPr>
              <a:t>cho</a:t>
            </a:r>
            <a:r>
              <a:rPr lang="en-US" dirty="0">
                <a:solidFill>
                  <a:srgbClr val="00BF63"/>
                </a:solidFill>
                <a:latin typeface="Arial" panose="020B0604020202020204" pitchFamily="34" charset="0"/>
                <a:ea typeface="Montserrat Bold" panose="00000800000000000000"/>
                <a:cs typeface="Arial" panose="020B0604020202020204" pitchFamily="34" charset="0"/>
                <a:sym typeface="Montserrat Bold" panose="00000800000000000000"/>
              </a:rPr>
              <a:t> </a:t>
            </a:r>
            <a:r>
              <a:rPr lang="en-US" dirty="0" err="1">
                <a:solidFill>
                  <a:srgbClr val="00BF63"/>
                </a:solidFill>
                <a:latin typeface="Arial" panose="020B0604020202020204" pitchFamily="34" charset="0"/>
                <a:ea typeface="Montserrat Bold" panose="00000800000000000000"/>
                <a:cs typeface="Arial" panose="020B0604020202020204" pitchFamily="34" charset="0"/>
                <a:sym typeface="Montserrat Bold" panose="00000800000000000000"/>
              </a:rPr>
              <a:t>việc</a:t>
            </a:r>
            <a:r>
              <a:rPr lang="en-US" dirty="0">
                <a:solidFill>
                  <a:srgbClr val="00BF63"/>
                </a:solidFill>
                <a:latin typeface="Arial" panose="020B0604020202020204" pitchFamily="34" charset="0"/>
                <a:ea typeface="Montserrat Bold" panose="00000800000000000000"/>
                <a:cs typeface="Arial" panose="020B0604020202020204" pitchFamily="34" charset="0"/>
                <a:sym typeface="Montserrat Bold" panose="00000800000000000000"/>
              </a:rPr>
              <a:t> </a:t>
            </a:r>
            <a:r>
              <a:rPr lang="en-US" dirty="0" err="1">
                <a:solidFill>
                  <a:srgbClr val="00BF63"/>
                </a:solidFill>
                <a:latin typeface="Arial" panose="020B0604020202020204" pitchFamily="34" charset="0"/>
                <a:ea typeface="Montserrat Bold" panose="00000800000000000000"/>
                <a:cs typeface="Arial" panose="020B0604020202020204" pitchFamily="34" charset="0"/>
                <a:sym typeface="Montserrat Bold" panose="00000800000000000000"/>
              </a:rPr>
              <a:t>điều</a:t>
            </a:r>
            <a:r>
              <a:rPr lang="en-US" dirty="0">
                <a:solidFill>
                  <a:srgbClr val="00BF63"/>
                </a:solidFill>
                <a:latin typeface="Arial" panose="020B0604020202020204" pitchFamily="34" charset="0"/>
                <a:ea typeface="Montserrat Bold" panose="00000800000000000000"/>
                <a:cs typeface="Arial" panose="020B0604020202020204" pitchFamily="34" charset="0"/>
                <a:sym typeface="Montserrat Bold" panose="00000800000000000000"/>
              </a:rPr>
              <a:t> </a:t>
            </a:r>
            <a:r>
              <a:rPr lang="en-US" dirty="0" err="1">
                <a:solidFill>
                  <a:srgbClr val="00BF63"/>
                </a:solidFill>
                <a:latin typeface="Arial" panose="020B0604020202020204" pitchFamily="34" charset="0"/>
                <a:ea typeface="Montserrat Bold" panose="00000800000000000000"/>
                <a:cs typeface="Arial" panose="020B0604020202020204" pitchFamily="34" charset="0"/>
                <a:sym typeface="Montserrat Bold" panose="00000800000000000000"/>
              </a:rPr>
              <a:t>khiển</a:t>
            </a:r>
            <a:r>
              <a:rPr lang="en-US" dirty="0">
                <a:solidFill>
                  <a:srgbClr val="00BF63"/>
                </a:solidFill>
                <a:latin typeface="Arial" panose="020B0604020202020204" pitchFamily="34" charset="0"/>
                <a:ea typeface="Montserrat Bold" panose="00000800000000000000"/>
                <a:cs typeface="Arial" panose="020B0604020202020204" pitchFamily="34" charset="0"/>
                <a:sym typeface="Montserrat Bold" panose="00000800000000000000"/>
              </a:rPr>
              <a:t>. </a:t>
            </a:r>
            <a:r>
              <a:rPr lang="en-US" dirty="0" err="1">
                <a:solidFill>
                  <a:srgbClr val="00BF63"/>
                </a:solidFill>
                <a:latin typeface="Arial" panose="020B0604020202020204" pitchFamily="34" charset="0"/>
                <a:ea typeface="Montserrat Bold" panose="00000800000000000000"/>
                <a:cs typeface="Arial" panose="020B0604020202020204" pitchFamily="34" charset="0"/>
                <a:sym typeface="Montserrat Bold" panose="00000800000000000000"/>
              </a:rPr>
              <a:t>Đo</a:t>
            </a:r>
            <a:r>
              <a:rPr lang="en-US" dirty="0">
                <a:solidFill>
                  <a:srgbClr val="00BF63"/>
                </a:solidFill>
                <a:latin typeface="Arial" panose="020B0604020202020204" pitchFamily="34" charset="0"/>
                <a:ea typeface="Montserrat Bold" panose="00000800000000000000"/>
                <a:cs typeface="Arial" panose="020B0604020202020204" pitchFamily="34" charset="0"/>
                <a:sym typeface="Montserrat Bold" panose="00000800000000000000"/>
              </a:rPr>
              <a:t> </a:t>
            </a:r>
            <a:r>
              <a:rPr lang="en-US" dirty="0" err="1">
                <a:solidFill>
                  <a:srgbClr val="00BF63"/>
                </a:solidFill>
                <a:latin typeface="Arial" panose="020B0604020202020204" pitchFamily="34" charset="0"/>
                <a:ea typeface="Montserrat Bold" panose="00000800000000000000"/>
                <a:cs typeface="Arial" panose="020B0604020202020204" pitchFamily="34" charset="0"/>
                <a:sym typeface="Montserrat Bold" panose="00000800000000000000"/>
              </a:rPr>
              <a:t>đồng</a:t>
            </a:r>
            <a:r>
              <a:rPr lang="en-US" dirty="0">
                <a:solidFill>
                  <a:srgbClr val="00BF63"/>
                </a:solidFill>
                <a:latin typeface="Arial" panose="020B0604020202020204" pitchFamily="34" charset="0"/>
                <a:ea typeface="Montserrat Bold" panose="00000800000000000000"/>
                <a:cs typeface="Arial" panose="020B0604020202020204" pitchFamily="34" charset="0"/>
                <a:sym typeface="Montserrat Bold" panose="00000800000000000000"/>
              </a:rPr>
              <a:t> </a:t>
            </a:r>
            <a:r>
              <a:rPr lang="en-US" dirty="0" err="1">
                <a:solidFill>
                  <a:srgbClr val="00BF63"/>
                </a:solidFill>
                <a:latin typeface="Arial" panose="020B0604020202020204" pitchFamily="34" charset="0"/>
                <a:ea typeface="Montserrat Bold" panose="00000800000000000000"/>
                <a:cs typeface="Arial" panose="020B0604020202020204" pitchFamily="34" charset="0"/>
                <a:sym typeface="Montserrat Bold" panose="00000800000000000000"/>
              </a:rPr>
              <a:t>thời</a:t>
            </a:r>
            <a:r>
              <a:rPr lang="en-US" dirty="0">
                <a:solidFill>
                  <a:srgbClr val="00BF63"/>
                </a:solidFill>
                <a:latin typeface="Arial" panose="020B0604020202020204" pitchFamily="34" charset="0"/>
                <a:ea typeface="Montserrat Bold" panose="00000800000000000000"/>
                <a:cs typeface="Arial" panose="020B0604020202020204" pitchFamily="34" charset="0"/>
                <a:sym typeface="Montserrat Bold" panose="00000800000000000000"/>
              </a:rPr>
              <a:t> 6 </a:t>
            </a:r>
            <a:r>
              <a:rPr lang="en-US" dirty="0" err="1">
                <a:solidFill>
                  <a:srgbClr val="00BF63"/>
                </a:solidFill>
                <a:latin typeface="Arial" panose="020B0604020202020204" pitchFamily="34" charset="0"/>
                <a:ea typeface="Montserrat Bold" panose="00000800000000000000"/>
                <a:cs typeface="Arial" panose="020B0604020202020204" pitchFamily="34" charset="0"/>
                <a:sym typeface="Montserrat Bold" panose="00000800000000000000"/>
              </a:rPr>
              <a:t>cảm</a:t>
            </a:r>
            <a:r>
              <a:rPr lang="en-US" dirty="0">
                <a:solidFill>
                  <a:srgbClr val="00BF63"/>
                </a:solidFill>
                <a:latin typeface="Arial" panose="020B0604020202020204" pitchFamily="34" charset="0"/>
                <a:ea typeface="Montserrat Bold" panose="00000800000000000000"/>
                <a:cs typeface="Arial" panose="020B0604020202020204" pitchFamily="34" charset="0"/>
                <a:sym typeface="Montserrat Bold" panose="00000800000000000000"/>
              </a:rPr>
              <a:t> </a:t>
            </a:r>
            <a:r>
              <a:rPr lang="en-US" dirty="0" err="1">
                <a:solidFill>
                  <a:srgbClr val="00BF63"/>
                </a:solidFill>
                <a:latin typeface="Arial" panose="020B0604020202020204" pitchFamily="34" charset="0"/>
                <a:ea typeface="Montserrat Bold" panose="00000800000000000000"/>
                <a:cs typeface="Arial" panose="020B0604020202020204" pitchFamily="34" charset="0"/>
                <a:sym typeface="Montserrat Bold" panose="00000800000000000000"/>
              </a:rPr>
              <a:t>biến</a:t>
            </a:r>
            <a:r>
              <a:rPr lang="en-US" dirty="0">
                <a:solidFill>
                  <a:srgbClr val="00BF63"/>
                </a:solidFill>
                <a:latin typeface="Arial" panose="020B0604020202020204" pitchFamily="34" charset="0"/>
                <a:ea typeface="Montserrat Bold" panose="00000800000000000000"/>
                <a:cs typeface="Arial" panose="020B0604020202020204" pitchFamily="34" charset="0"/>
                <a:sym typeface="Montserrat Bold" panose="00000800000000000000"/>
              </a:rPr>
              <a:t>. </a:t>
            </a:r>
            <a:r>
              <a:rPr lang="en-US" dirty="0" err="1">
                <a:solidFill>
                  <a:srgbClr val="00BF63"/>
                </a:solidFill>
                <a:latin typeface="Arial" panose="020B0604020202020204" pitchFamily="34" charset="0"/>
                <a:ea typeface="Montserrat Bold" panose="00000800000000000000"/>
                <a:cs typeface="Arial" panose="020B0604020202020204" pitchFamily="34" charset="0"/>
                <a:sym typeface="Montserrat Bold" panose="00000800000000000000"/>
              </a:rPr>
              <a:t>Sử</a:t>
            </a:r>
            <a:r>
              <a:rPr lang="en-US" dirty="0">
                <a:solidFill>
                  <a:srgbClr val="00BF63"/>
                </a:solidFill>
                <a:latin typeface="Arial" panose="020B0604020202020204" pitchFamily="34" charset="0"/>
                <a:ea typeface="Montserrat Bold" panose="00000800000000000000"/>
                <a:cs typeface="Arial" panose="020B0604020202020204" pitchFamily="34" charset="0"/>
                <a:sym typeface="Montserrat Bold" panose="00000800000000000000"/>
              </a:rPr>
              <a:t> </a:t>
            </a:r>
            <a:r>
              <a:rPr lang="en-US" dirty="0" err="1">
                <a:solidFill>
                  <a:srgbClr val="00BF63"/>
                </a:solidFill>
                <a:latin typeface="Arial" panose="020B0604020202020204" pitchFamily="34" charset="0"/>
                <a:ea typeface="Montserrat Bold" panose="00000800000000000000"/>
                <a:cs typeface="Arial" panose="020B0604020202020204" pitchFamily="34" charset="0"/>
                <a:sym typeface="Montserrat Bold" panose="00000800000000000000"/>
              </a:rPr>
              <a:t>dụng</a:t>
            </a:r>
            <a:r>
              <a:rPr lang="en-US" dirty="0">
                <a:solidFill>
                  <a:srgbClr val="00BF63"/>
                </a:solidFill>
                <a:latin typeface="Arial" panose="020B0604020202020204" pitchFamily="34" charset="0"/>
                <a:ea typeface="Montserrat Bold" panose="00000800000000000000"/>
                <a:cs typeface="Arial" panose="020B0604020202020204" pitchFamily="34" charset="0"/>
                <a:sym typeface="Montserrat Bold" panose="00000800000000000000"/>
              </a:rPr>
              <a:t> pin </a:t>
            </a:r>
            <a:r>
              <a:rPr lang="en-US" dirty="0" err="1">
                <a:solidFill>
                  <a:srgbClr val="00BF63"/>
                </a:solidFill>
                <a:latin typeface="Arial" panose="020B0604020202020204" pitchFamily="34" charset="0"/>
                <a:ea typeface="Montserrat Bold" panose="00000800000000000000"/>
                <a:cs typeface="Arial" panose="020B0604020202020204" pitchFamily="34" charset="0"/>
                <a:sym typeface="Montserrat Bold" panose="00000800000000000000"/>
              </a:rPr>
              <a:t>hoạt</a:t>
            </a:r>
            <a:r>
              <a:rPr lang="en-US" dirty="0">
                <a:solidFill>
                  <a:srgbClr val="00BF63"/>
                </a:solidFill>
                <a:latin typeface="Arial" panose="020B0604020202020204" pitchFamily="34" charset="0"/>
                <a:ea typeface="Montserrat Bold" panose="00000800000000000000"/>
                <a:cs typeface="Arial" panose="020B0604020202020204" pitchFamily="34" charset="0"/>
                <a:sym typeface="Montserrat Bold" panose="00000800000000000000"/>
              </a:rPr>
              <a:t> </a:t>
            </a:r>
            <a:r>
              <a:rPr lang="en-US" dirty="0" err="1">
                <a:solidFill>
                  <a:srgbClr val="00BF63"/>
                </a:solidFill>
                <a:latin typeface="Arial" panose="020B0604020202020204" pitchFamily="34" charset="0"/>
                <a:ea typeface="Montserrat Bold" panose="00000800000000000000"/>
                <a:cs typeface="Arial" panose="020B0604020202020204" pitchFamily="34" charset="0"/>
                <a:sym typeface="Montserrat Bold" panose="00000800000000000000"/>
              </a:rPr>
              <a:t>động</a:t>
            </a:r>
            <a:r>
              <a:rPr lang="en-US" dirty="0">
                <a:solidFill>
                  <a:srgbClr val="00BF63"/>
                </a:solidFill>
                <a:latin typeface="Arial" panose="020B0604020202020204" pitchFamily="34" charset="0"/>
                <a:ea typeface="Montserrat Bold" panose="00000800000000000000"/>
                <a:cs typeface="Arial" panose="020B0604020202020204" pitchFamily="34" charset="0"/>
                <a:sym typeface="Montserrat Bold" panose="00000800000000000000"/>
              </a:rPr>
              <a:t> </a:t>
            </a:r>
            <a:r>
              <a:rPr lang="en-US" dirty="0" err="1">
                <a:solidFill>
                  <a:srgbClr val="00BF63"/>
                </a:solidFill>
                <a:latin typeface="Arial" panose="020B0604020202020204" pitchFamily="34" charset="0"/>
                <a:ea typeface="Montserrat Bold" panose="00000800000000000000"/>
                <a:cs typeface="Arial" panose="020B0604020202020204" pitchFamily="34" charset="0"/>
                <a:sym typeface="Montserrat Bold" panose="00000800000000000000"/>
              </a:rPr>
              <a:t>liên</a:t>
            </a:r>
            <a:r>
              <a:rPr lang="en-US" dirty="0">
                <a:solidFill>
                  <a:srgbClr val="00BF63"/>
                </a:solidFill>
                <a:latin typeface="Arial" panose="020B0604020202020204" pitchFamily="34" charset="0"/>
                <a:ea typeface="Montserrat Bold" panose="00000800000000000000"/>
                <a:cs typeface="Arial" panose="020B0604020202020204" pitchFamily="34" charset="0"/>
                <a:sym typeface="Montserrat Bold" panose="00000800000000000000"/>
              </a:rPr>
              <a:t> </a:t>
            </a:r>
            <a:r>
              <a:rPr lang="en-US" dirty="0" err="1">
                <a:solidFill>
                  <a:srgbClr val="00BF63"/>
                </a:solidFill>
                <a:latin typeface="Arial" panose="020B0604020202020204" pitchFamily="34" charset="0"/>
                <a:ea typeface="Montserrat Bold" panose="00000800000000000000"/>
                <a:cs typeface="Arial" panose="020B0604020202020204" pitchFamily="34" charset="0"/>
                <a:sym typeface="Montserrat Bold" panose="00000800000000000000"/>
              </a:rPr>
              <a:t>tục</a:t>
            </a:r>
            <a:r>
              <a:rPr lang="en-US" dirty="0">
                <a:solidFill>
                  <a:srgbClr val="00BF63"/>
                </a:solidFill>
                <a:latin typeface="Arial" panose="020B0604020202020204" pitchFamily="34" charset="0"/>
                <a:ea typeface="Montserrat Bold" panose="00000800000000000000"/>
                <a:cs typeface="Arial" panose="020B0604020202020204" pitchFamily="34" charset="0"/>
                <a:sym typeface="Montserrat Bold" panose="00000800000000000000"/>
              </a:rPr>
              <a:t> 1h </a:t>
            </a:r>
            <a:r>
              <a:rPr lang="en-US" dirty="0" err="1">
                <a:solidFill>
                  <a:srgbClr val="00BF63"/>
                </a:solidFill>
                <a:latin typeface="Arial" panose="020B0604020202020204" pitchFamily="34" charset="0"/>
                <a:ea typeface="Montserrat Bold" panose="00000800000000000000"/>
                <a:cs typeface="Arial" panose="020B0604020202020204" pitchFamily="34" charset="0"/>
                <a:sym typeface="Montserrat Bold" panose="00000800000000000000"/>
              </a:rPr>
              <a:t>hoặc</a:t>
            </a:r>
            <a:r>
              <a:rPr lang="en-US" dirty="0">
                <a:solidFill>
                  <a:srgbClr val="00BF63"/>
                </a:solidFill>
                <a:latin typeface="Arial" panose="020B0604020202020204" pitchFamily="34" charset="0"/>
                <a:ea typeface="Montserrat Bold" panose="00000800000000000000"/>
                <a:cs typeface="Arial" panose="020B0604020202020204" pitchFamily="34" charset="0"/>
                <a:sym typeface="Montserrat Bold" panose="00000800000000000000"/>
              </a:rPr>
              <a:t> </a:t>
            </a:r>
            <a:r>
              <a:rPr lang="en-US" dirty="0" err="1">
                <a:solidFill>
                  <a:srgbClr val="00BF63"/>
                </a:solidFill>
                <a:latin typeface="Arial" panose="020B0604020202020204" pitchFamily="34" charset="0"/>
                <a:ea typeface="Montserrat Bold" panose="00000800000000000000"/>
                <a:cs typeface="Arial" panose="020B0604020202020204" pitchFamily="34" charset="0"/>
                <a:sym typeface="Montserrat Bold" panose="00000800000000000000"/>
              </a:rPr>
              <a:t>sử</a:t>
            </a:r>
            <a:r>
              <a:rPr lang="en-US" dirty="0">
                <a:solidFill>
                  <a:srgbClr val="00BF63"/>
                </a:solidFill>
                <a:latin typeface="Arial" panose="020B0604020202020204" pitchFamily="34" charset="0"/>
                <a:ea typeface="Montserrat Bold" panose="00000800000000000000"/>
                <a:cs typeface="Arial" panose="020B0604020202020204" pitchFamily="34" charset="0"/>
                <a:sym typeface="Montserrat Bold" panose="00000800000000000000"/>
              </a:rPr>
              <a:t> </a:t>
            </a:r>
            <a:r>
              <a:rPr lang="en-US" dirty="0" err="1">
                <a:solidFill>
                  <a:srgbClr val="00BF63"/>
                </a:solidFill>
                <a:latin typeface="Arial" panose="020B0604020202020204" pitchFamily="34" charset="0"/>
                <a:ea typeface="Montserrat Bold" panose="00000800000000000000"/>
                <a:cs typeface="Arial" panose="020B0604020202020204" pitchFamily="34" charset="0"/>
                <a:sym typeface="Montserrat Bold" panose="00000800000000000000"/>
              </a:rPr>
              <a:t>dụng</a:t>
            </a:r>
            <a:r>
              <a:rPr lang="en-US" dirty="0">
                <a:solidFill>
                  <a:srgbClr val="00BF63"/>
                </a:solidFill>
                <a:latin typeface="Arial" panose="020B0604020202020204" pitchFamily="34" charset="0"/>
                <a:ea typeface="Montserrat Bold" panose="00000800000000000000"/>
                <a:cs typeface="Arial" panose="020B0604020202020204" pitchFamily="34" charset="0"/>
                <a:sym typeface="Montserrat Bold" panose="00000800000000000000"/>
              </a:rPr>
              <a:t> </a:t>
            </a:r>
            <a:r>
              <a:rPr lang="en-US" dirty="0" err="1">
                <a:solidFill>
                  <a:srgbClr val="00BF63"/>
                </a:solidFill>
                <a:latin typeface="Arial" panose="020B0604020202020204" pitchFamily="34" charset="0"/>
                <a:ea typeface="Montserrat Bold" panose="00000800000000000000"/>
                <a:cs typeface="Arial" panose="020B0604020202020204" pitchFamily="34" charset="0"/>
                <a:sym typeface="Montserrat Bold" panose="00000800000000000000"/>
              </a:rPr>
              <a:t>nguồn</a:t>
            </a:r>
            <a:r>
              <a:rPr lang="en-US" dirty="0">
                <a:solidFill>
                  <a:srgbClr val="00BF63"/>
                </a:solidFill>
                <a:latin typeface="Arial" panose="020B0604020202020204" pitchFamily="34" charset="0"/>
                <a:ea typeface="Montserrat Bold" panose="00000800000000000000"/>
                <a:cs typeface="Arial" panose="020B0604020202020204" pitchFamily="34" charset="0"/>
                <a:sym typeface="Montserrat Bold" panose="00000800000000000000"/>
              </a:rPr>
              <a:t> </a:t>
            </a:r>
            <a:r>
              <a:rPr lang="en-US" dirty="0" err="1">
                <a:solidFill>
                  <a:srgbClr val="00BF63"/>
                </a:solidFill>
                <a:latin typeface="Arial" panose="020B0604020202020204" pitchFamily="34" charset="0"/>
                <a:ea typeface="Montserrat Bold" panose="00000800000000000000"/>
                <a:cs typeface="Arial" panose="020B0604020202020204" pitchFamily="34" charset="0"/>
                <a:sym typeface="Montserrat Bold" panose="00000800000000000000"/>
              </a:rPr>
              <a:t>điện</a:t>
            </a:r>
            <a:r>
              <a:rPr lang="en-US" dirty="0">
                <a:solidFill>
                  <a:srgbClr val="00BF63"/>
                </a:solidFill>
                <a:latin typeface="Arial" panose="020B0604020202020204" pitchFamily="34" charset="0"/>
                <a:ea typeface="Montserrat Bold" panose="00000800000000000000"/>
                <a:cs typeface="Arial" panose="020B0604020202020204" pitchFamily="34" charset="0"/>
                <a:sym typeface="Montserrat Bold" panose="00000800000000000000"/>
              </a:rPr>
              <a:t> </a:t>
            </a:r>
            <a:r>
              <a:rPr lang="en-US" dirty="0" err="1">
                <a:solidFill>
                  <a:srgbClr val="00BF63"/>
                </a:solidFill>
                <a:latin typeface="Arial" panose="020B0604020202020204" pitchFamily="34" charset="0"/>
                <a:ea typeface="Montserrat Bold" panose="00000800000000000000"/>
                <a:cs typeface="Arial" panose="020B0604020202020204" pitchFamily="34" charset="0"/>
                <a:sym typeface="Montserrat Bold" panose="00000800000000000000"/>
              </a:rPr>
              <a:t>trực</a:t>
            </a:r>
            <a:r>
              <a:rPr lang="en-US" dirty="0">
                <a:solidFill>
                  <a:srgbClr val="00BF63"/>
                </a:solidFill>
                <a:latin typeface="Arial" panose="020B0604020202020204" pitchFamily="34" charset="0"/>
                <a:ea typeface="Montserrat Bold" panose="00000800000000000000"/>
                <a:cs typeface="Arial" panose="020B0604020202020204" pitchFamily="34" charset="0"/>
                <a:sym typeface="Montserrat Bold" panose="00000800000000000000"/>
              </a:rPr>
              <a:t> </a:t>
            </a:r>
            <a:r>
              <a:rPr lang="en-US" dirty="0" err="1">
                <a:solidFill>
                  <a:srgbClr val="00BF63"/>
                </a:solidFill>
                <a:latin typeface="Arial" panose="020B0604020202020204" pitchFamily="34" charset="0"/>
                <a:ea typeface="Montserrat Bold" panose="00000800000000000000"/>
                <a:cs typeface="Arial" panose="020B0604020202020204" pitchFamily="34" charset="0"/>
                <a:sym typeface="Montserrat Bold" panose="00000800000000000000"/>
              </a:rPr>
              <a:t>tiếp</a:t>
            </a:r>
            <a:r>
              <a:rPr lang="en-US" dirty="0">
                <a:solidFill>
                  <a:srgbClr val="00BF63"/>
                </a:solidFill>
                <a:latin typeface="Arial" panose="020B0604020202020204" pitchFamily="34" charset="0"/>
                <a:ea typeface="Montserrat Bold" panose="00000800000000000000"/>
                <a:cs typeface="Arial" panose="020B0604020202020204" pitchFamily="34" charset="0"/>
                <a:sym typeface="Montserrat Bold" panose="00000800000000000000"/>
              </a:rPr>
              <a:t>. </a:t>
            </a:r>
            <a:r>
              <a:rPr lang="en-US" dirty="0" err="1">
                <a:solidFill>
                  <a:srgbClr val="00BF63"/>
                </a:solidFill>
                <a:latin typeface="Arial" panose="020B0604020202020204" pitchFamily="34" charset="0"/>
                <a:ea typeface="Montserrat Bold" panose="00000800000000000000"/>
                <a:cs typeface="Arial" panose="020B0604020202020204" pitchFamily="34" charset="0"/>
                <a:sym typeface="Montserrat Bold" panose="00000800000000000000"/>
              </a:rPr>
              <a:t>Hệ</a:t>
            </a:r>
            <a:r>
              <a:rPr lang="en-US" dirty="0">
                <a:solidFill>
                  <a:srgbClr val="00BF63"/>
                </a:solidFill>
                <a:latin typeface="Arial" panose="020B0604020202020204" pitchFamily="34" charset="0"/>
                <a:ea typeface="Montserrat Bold" panose="00000800000000000000"/>
                <a:cs typeface="Arial" panose="020B0604020202020204" pitchFamily="34" charset="0"/>
                <a:sym typeface="Montserrat Bold" panose="00000800000000000000"/>
              </a:rPr>
              <a:t> </a:t>
            </a:r>
            <a:r>
              <a:rPr lang="en-US" dirty="0" err="1">
                <a:solidFill>
                  <a:srgbClr val="00BF63"/>
                </a:solidFill>
                <a:latin typeface="Arial" panose="020B0604020202020204" pitchFamily="34" charset="0"/>
                <a:ea typeface="Montserrat Bold" panose="00000800000000000000"/>
                <a:cs typeface="Arial" panose="020B0604020202020204" pitchFamily="34" charset="0"/>
                <a:sym typeface="Montserrat Bold" panose="00000800000000000000"/>
              </a:rPr>
              <a:t>điều</a:t>
            </a:r>
            <a:r>
              <a:rPr lang="en-US" dirty="0">
                <a:solidFill>
                  <a:srgbClr val="00BF63"/>
                </a:solidFill>
                <a:latin typeface="Arial" panose="020B0604020202020204" pitchFamily="34" charset="0"/>
                <a:ea typeface="Montserrat Bold" panose="00000800000000000000"/>
                <a:cs typeface="Arial" panose="020B0604020202020204" pitchFamily="34" charset="0"/>
                <a:sym typeface="Montserrat Bold" panose="00000800000000000000"/>
              </a:rPr>
              <a:t> </a:t>
            </a:r>
            <a:r>
              <a:rPr lang="en-US" dirty="0" err="1">
                <a:solidFill>
                  <a:srgbClr val="00BF63"/>
                </a:solidFill>
                <a:latin typeface="Arial" panose="020B0604020202020204" pitchFamily="34" charset="0"/>
                <a:ea typeface="Montserrat Bold" panose="00000800000000000000"/>
                <a:cs typeface="Arial" panose="020B0604020202020204" pitchFamily="34" charset="0"/>
                <a:sym typeface="Montserrat Bold" panose="00000800000000000000"/>
              </a:rPr>
              <a:t>hành</a:t>
            </a:r>
            <a:r>
              <a:rPr lang="en-US" dirty="0">
                <a:solidFill>
                  <a:srgbClr val="00BF63"/>
                </a:solidFill>
                <a:latin typeface="Arial" panose="020B0604020202020204" pitchFamily="34" charset="0"/>
                <a:ea typeface="Montserrat Bold" panose="00000800000000000000"/>
                <a:cs typeface="Arial" panose="020B0604020202020204" pitchFamily="34" charset="0"/>
                <a:sym typeface="Montserrat Bold" panose="00000800000000000000"/>
              </a:rPr>
              <a:t> </a:t>
            </a:r>
            <a:r>
              <a:rPr lang="en-US" dirty="0" err="1">
                <a:solidFill>
                  <a:srgbClr val="00BF63"/>
                </a:solidFill>
                <a:latin typeface="Arial" panose="020B0604020202020204" pitchFamily="34" charset="0"/>
                <a:ea typeface="Montserrat Bold" panose="00000800000000000000"/>
                <a:cs typeface="Arial" panose="020B0604020202020204" pitchFamily="34" charset="0"/>
                <a:sym typeface="Montserrat Bold" panose="00000800000000000000"/>
              </a:rPr>
              <a:t>linux</a:t>
            </a:r>
            <a:r>
              <a:rPr lang="en-US" dirty="0">
                <a:solidFill>
                  <a:srgbClr val="00BF63"/>
                </a:solidFill>
                <a:latin typeface="Arial" panose="020B0604020202020204" pitchFamily="34" charset="0"/>
                <a:ea typeface="Montserrat Bold" panose="00000800000000000000"/>
                <a:cs typeface="Arial" panose="020B0604020202020204" pitchFamily="34" charset="0"/>
                <a:sym typeface="Montserrat Bold" panose="00000800000000000000"/>
              </a:rPr>
              <a:t> </a:t>
            </a:r>
            <a:r>
              <a:rPr lang="en-US" dirty="0" err="1">
                <a:solidFill>
                  <a:srgbClr val="00BF63"/>
                </a:solidFill>
                <a:latin typeface="Arial" panose="020B0604020202020204" pitchFamily="34" charset="0"/>
                <a:ea typeface="Montserrat Bold" panose="00000800000000000000"/>
                <a:cs typeface="Arial" panose="020B0604020202020204" pitchFamily="34" charset="0"/>
                <a:sym typeface="Montserrat Bold" panose="00000800000000000000"/>
              </a:rPr>
              <a:t>dễ</a:t>
            </a:r>
            <a:r>
              <a:rPr lang="en-US" dirty="0">
                <a:solidFill>
                  <a:srgbClr val="00BF63"/>
                </a:solidFill>
                <a:latin typeface="Arial" panose="020B0604020202020204" pitchFamily="34" charset="0"/>
                <a:ea typeface="Montserrat Bold" panose="00000800000000000000"/>
                <a:cs typeface="Arial" panose="020B0604020202020204" pitchFamily="34" charset="0"/>
                <a:sym typeface="Montserrat Bold" panose="00000800000000000000"/>
              </a:rPr>
              <a:t> </a:t>
            </a:r>
            <a:r>
              <a:rPr lang="en-US" dirty="0" err="1">
                <a:solidFill>
                  <a:srgbClr val="00BF63"/>
                </a:solidFill>
                <a:latin typeface="Arial" panose="020B0604020202020204" pitchFamily="34" charset="0"/>
                <a:ea typeface="Montserrat Bold" panose="00000800000000000000"/>
                <a:cs typeface="Arial" panose="020B0604020202020204" pitchFamily="34" charset="0"/>
                <a:sym typeface="Montserrat Bold" panose="00000800000000000000"/>
              </a:rPr>
              <a:t>dàng</a:t>
            </a:r>
            <a:r>
              <a:rPr lang="en-US" dirty="0">
                <a:solidFill>
                  <a:srgbClr val="00BF63"/>
                </a:solidFill>
                <a:latin typeface="Arial" panose="020B0604020202020204" pitchFamily="34" charset="0"/>
                <a:ea typeface="Montserrat Bold" panose="00000800000000000000"/>
                <a:cs typeface="Arial" panose="020B0604020202020204" pitchFamily="34" charset="0"/>
                <a:sym typeface="Montserrat Bold" panose="00000800000000000000"/>
              </a:rPr>
              <a:t> </a:t>
            </a:r>
            <a:r>
              <a:rPr lang="en-US" dirty="0" err="1">
                <a:solidFill>
                  <a:srgbClr val="00BF63"/>
                </a:solidFill>
                <a:latin typeface="Arial" panose="020B0604020202020204" pitchFamily="34" charset="0"/>
                <a:ea typeface="Montserrat Bold" panose="00000800000000000000"/>
                <a:cs typeface="Arial" panose="020B0604020202020204" pitchFamily="34" charset="0"/>
                <a:sym typeface="Montserrat Bold" panose="00000800000000000000"/>
              </a:rPr>
              <a:t>tích</a:t>
            </a:r>
            <a:r>
              <a:rPr lang="en-US" dirty="0">
                <a:solidFill>
                  <a:srgbClr val="00BF63"/>
                </a:solidFill>
                <a:latin typeface="Arial" panose="020B0604020202020204" pitchFamily="34" charset="0"/>
                <a:ea typeface="Montserrat Bold" panose="00000800000000000000"/>
                <a:cs typeface="Arial" panose="020B0604020202020204" pitchFamily="34" charset="0"/>
                <a:sym typeface="Montserrat Bold" panose="00000800000000000000"/>
              </a:rPr>
              <a:t> </a:t>
            </a:r>
            <a:r>
              <a:rPr lang="en-US" dirty="0" err="1">
                <a:solidFill>
                  <a:srgbClr val="00BF63"/>
                </a:solidFill>
                <a:latin typeface="Arial" panose="020B0604020202020204" pitchFamily="34" charset="0"/>
                <a:ea typeface="Montserrat Bold" panose="00000800000000000000"/>
                <a:cs typeface="Arial" panose="020B0604020202020204" pitchFamily="34" charset="0"/>
                <a:sym typeface="Montserrat Bold" panose="00000800000000000000"/>
              </a:rPr>
              <a:t>hợp</a:t>
            </a:r>
            <a:r>
              <a:rPr lang="en-US" dirty="0">
                <a:solidFill>
                  <a:srgbClr val="00BF63"/>
                </a:solidFill>
                <a:latin typeface="Arial" panose="020B0604020202020204" pitchFamily="34" charset="0"/>
                <a:ea typeface="Montserrat Bold" panose="00000800000000000000"/>
                <a:cs typeface="Arial" panose="020B0604020202020204" pitchFamily="34" charset="0"/>
                <a:sym typeface="Montserrat Bold" panose="00000800000000000000"/>
              </a:rPr>
              <a:t> </a:t>
            </a:r>
            <a:r>
              <a:rPr lang="en-US" dirty="0" err="1">
                <a:solidFill>
                  <a:srgbClr val="00BF63"/>
                </a:solidFill>
                <a:latin typeface="Arial" panose="020B0604020202020204" pitchFamily="34" charset="0"/>
                <a:ea typeface="Montserrat Bold" panose="00000800000000000000"/>
                <a:cs typeface="Arial" panose="020B0604020202020204" pitchFamily="34" charset="0"/>
                <a:sym typeface="Montserrat Bold" panose="00000800000000000000"/>
              </a:rPr>
              <a:t>với</a:t>
            </a:r>
            <a:r>
              <a:rPr lang="en-US" dirty="0">
                <a:solidFill>
                  <a:srgbClr val="00BF63"/>
                </a:solidFill>
                <a:latin typeface="Arial" panose="020B0604020202020204" pitchFamily="34" charset="0"/>
                <a:ea typeface="Montserrat Bold" panose="00000800000000000000"/>
                <a:cs typeface="Arial" panose="020B0604020202020204" pitchFamily="34" charset="0"/>
                <a:sym typeface="Montserrat Bold" panose="00000800000000000000"/>
              </a:rPr>
              <a:t> </a:t>
            </a:r>
            <a:r>
              <a:rPr lang="en-US" dirty="0" err="1">
                <a:solidFill>
                  <a:srgbClr val="00BF63"/>
                </a:solidFill>
                <a:latin typeface="Arial" panose="020B0604020202020204" pitchFamily="34" charset="0"/>
                <a:ea typeface="Montserrat Bold" panose="00000800000000000000"/>
                <a:cs typeface="Arial" panose="020B0604020202020204" pitchFamily="34" charset="0"/>
                <a:sym typeface="Montserrat Bold" panose="00000800000000000000"/>
              </a:rPr>
              <a:t>các</a:t>
            </a:r>
            <a:r>
              <a:rPr lang="en-US" dirty="0">
                <a:solidFill>
                  <a:srgbClr val="00BF63"/>
                </a:solidFill>
                <a:latin typeface="Arial" panose="020B0604020202020204" pitchFamily="34" charset="0"/>
                <a:ea typeface="Montserrat Bold" panose="00000800000000000000"/>
                <a:cs typeface="Arial" panose="020B0604020202020204" pitchFamily="34" charset="0"/>
                <a:sym typeface="Montserrat Bold" panose="00000800000000000000"/>
              </a:rPr>
              <a:t> </a:t>
            </a:r>
            <a:r>
              <a:rPr lang="en-US" dirty="0" err="1">
                <a:solidFill>
                  <a:srgbClr val="00BF63"/>
                </a:solidFill>
                <a:latin typeface="Arial" panose="020B0604020202020204" pitchFamily="34" charset="0"/>
                <a:ea typeface="Montserrat Bold" panose="00000800000000000000"/>
                <a:cs typeface="Arial" panose="020B0604020202020204" pitchFamily="34" charset="0"/>
                <a:sym typeface="Montserrat Bold" panose="00000800000000000000"/>
              </a:rPr>
              <a:t>hệ</a:t>
            </a:r>
            <a:r>
              <a:rPr lang="en-US" dirty="0">
                <a:solidFill>
                  <a:srgbClr val="00BF63"/>
                </a:solidFill>
                <a:latin typeface="Arial" panose="020B0604020202020204" pitchFamily="34" charset="0"/>
                <a:ea typeface="Montserrat Bold" panose="00000800000000000000"/>
                <a:cs typeface="Arial" panose="020B0604020202020204" pitchFamily="34" charset="0"/>
                <a:sym typeface="Montserrat Bold" panose="00000800000000000000"/>
              </a:rPr>
              <a:t> </a:t>
            </a:r>
            <a:r>
              <a:rPr lang="en-US" dirty="0" err="1">
                <a:solidFill>
                  <a:srgbClr val="00BF63"/>
                </a:solidFill>
                <a:latin typeface="Arial" panose="020B0604020202020204" pitchFamily="34" charset="0"/>
                <a:ea typeface="Montserrat Bold" panose="00000800000000000000"/>
                <a:cs typeface="Arial" panose="020B0604020202020204" pitchFamily="34" charset="0"/>
                <a:sym typeface="Montserrat Bold" panose="00000800000000000000"/>
              </a:rPr>
              <a:t>thống</a:t>
            </a:r>
            <a:r>
              <a:rPr lang="en-US" dirty="0">
                <a:solidFill>
                  <a:srgbClr val="00BF63"/>
                </a:solidFill>
                <a:latin typeface="Arial" panose="020B0604020202020204" pitchFamily="34" charset="0"/>
                <a:ea typeface="Montserrat Bold" panose="00000800000000000000"/>
                <a:cs typeface="Arial" panose="020B0604020202020204" pitchFamily="34" charset="0"/>
                <a:sym typeface="Montserrat Bold" panose="00000800000000000000"/>
              </a:rPr>
              <a:t> </a:t>
            </a:r>
            <a:r>
              <a:rPr lang="en-US" dirty="0" err="1">
                <a:solidFill>
                  <a:srgbClr val="00BF63"/>
                </a:solidFill>
                <a:latin typeface="Arial" panose="020B0604020202020204" pitchFamily="34" charset="0"/>
                <a:ea typeface="Montserrat Bold" panose="00000800000000000000"/>
                <a:cs typeface="Arial" panose="020B0604020202020204" pitchFamily="34" charset="0"/>
                <a:sym typeface="Montserrat Bold" panose="00000800000000000000"/>
              </a:rPr>
              <a:t>khác</a:t>
            </a:r>
            <a:r>
              <a:rPr lang="en-US" dirty="0">
                <a:solidFill>
                  <a:srgbClr val="00BF63"/>
                </a:solidFill>
                <a:latin typeface="Arial" panose="020B0604020202020204" pitchFamily="34" charset="0"/>
                <a:ea typeface="Montserrat Bold" panose="00000800000000000000"/>
                <a:cs typeface="Arial" panose="020B0604020202020204" pitchFamily="34" charset="0"/>
                <a:sym typeface="Montserrat Bold" panose="00000800000000000000"/>
              </a:rPr>
              <a:t>, </a:t>
            </a:r>
            <a:r>
              <a:rPr lang="en-US" dirty="0" err="1">
                <a:solidFill>
                  <a:srgbClr val="00BF63"/>
                </a:solidFill>
                <a:latin typeface="Arial" panose="020B0604020202020204" pitchFamily="34" charset="0"/>
                <a:ea typeface="Montserrat Bold" panose="00000800000000000000"/>
                <a:cs typeface="Arial" panose="020B0604020202020204" pitchFamily="34" charset="0"/>
                <a:sym typeface="Montserrat Bold" panose="00000800000000000000"/>
              </a:rPr>
              <a:t>phù</a:t>
            </a:r>
            <a:r>
              <a:rPr lang="en-US" dirty="0">
                <a:solidFill>
                  <a:srgbClr val="00BF63"/>
                </a:solidFill>
                <a:latin typeface="Arial" panose="020B0604020202020204" pitchFamily="34" charset="0"/>
                <a:ea typeface="Montserrat Bold" panose="00000800000000000000"/>
                <a:cs typeface="Arial" panose="020B0604020202020204" pitchFamily="34" charset="0"/>
                <a:sym typeface="Montserrat Bold" panose="00000800000000000000"/>
              </a:rPr>
              <a:t> </a:t>
            </a:r>
            <a:r>
              <a:rPr lang="en-US" dirty="0" err="1">
                <a:solidFill>
                  <a:srgbClr val="00BF63"/>
                </a:solidFill>
                <a:latin typeface="Arial" panose="020B0604020202020204" pitchFamily="34" charset="0"/>
                <a:ea typeface="Montserrat Bold" panose="00000800000000000000"/>
                <a:cs typeface="Arial" panose="020B0604020202020204" pitchFamily="34" charset="0"/>
                <a:sym typeface="Montserrat Bold" panose="00000800000000000000"/>
              </a:rPr>
              <a:t>hợp</a:t>
            </a:r>
            <a:r>
              <a:rPr lang="en-US" dirty="0">
                <a:solidFill>
                  <a:srgbClr val="00BF63"/>
                </a:solidFill>
                <a:latin typeface="Arial" panose="020B0604020202020204" pitchFamily="34" charset="0"/>
                <a:ea typeface="Montserrat Bold" panose="00000800000000000000"/>
                <a:cs typeface="Arial" panose="020B0604020202020204" pitchFamily="34" charset="0"/>
                <a:sym typeface="Montserrat Bold" panose="00000800000000000000"/>
              </a:rPr>
              <a:t> </a:t>
            </a:r>
            <a:r>
              <a:rPr lang="en-US" dirty="0" err="1">
                <a:solidFill>
                  <a:srgbClr val="00BF63"/>
                </a:solidFill>
                <a:latin typeface="Arial" panose="020B0604020202020204" pitchFamily="34" charset="0"/>
                <a:ea typeface="Montserrat Bold" panose="00000800000000000000"/>
                <a:cs typeface="Arial" panose="020B0604020202020204" pitchFamily="34" charset="0"/>
                <a:sym typeface="Montserrat Bold" panose="00000800000000000000"/>
              </a:rPr>
              <a:t>cho</a:t>
            </a:r>
            <a:r>
              <a:rPr lang="en-US" dirty="0">
                <a:solidFill>
                  <a:srgbClr val="00BF63"/>
                </a:solidFill>
                <a:latin typeface="Arial" panose="020B0604020202020204" pitchFamily="34" charset="0"/>
                <a:ea typeface="Montserrat Bold" panose="00000800000000000000"/>
                <a:cs typeface="Arial" panose="020B0604020202020204" pitchFamily="34" charset="0"/>
                <a:sym typeface="Montserrat Bold" panose="00000800000000000000"/>
              </a:rPr>
              <a:t> </a:t>
            </a:r>
            <a:r>
              <a:rPr lang="en-US" dirty="0" err="1">
                <a:solidFill>
                  <a:srgbClr val="00BF63"/>
                </a:solidFill>
                <a:latin typeface="Arial" panose="020B0604020202020204" pitchFamily="34" charset="0"/>
                <a:ea typeface="Montserrat Bold" panose="00000800000000000000"/>
                <a:cs typeface="Arial" panose="020B0604020202020204" pitchFamily="34" charset="0"/>
                <a:sym typeface="Montserrat Bold" panose="00000800000000000000"/>
              </a:rPr>
              <a:t>nhiều</a:t>
            </a:r>
            <a:r>
              <a:rPr lang="en-US" dirty="0">
                <a:solidFill>
                  <a:srgbClr val="00BF63"/>
                </a:solidFill>
                <a:latin typeface="Arial" panose="020B0604020202020204" pitchFamily="34" charset="0"/>
                <a:ea typeface="Montserrat Bold" panose="00000800000000000000"/>
                <a:cs typeface="Arial" panose="020B0604020202020204" pitchFamily="34" charset="0"/>
                <a:sym typeface="Montserrat Bold" panose="00000800000000000000"/>
              </a:rPr>
              <a:t> </a:t>
            </a:r>
            <a:r>
              <a:rPr lang="en-US" dirty="0" err="1">
                <a:solidFill>
                  <a:srgbClr val="00BF63"/>
                </a:solidFill>
                <a:latin typeface="Arial" panose="020B0604020202020204" pitchFamily="34" charset="0"/>
                <a:ea typeface="Montserrat Bold" panose="00000800000000000000"/>
                <a:cs typeface="Arial" panose="020B0604020202020204" pitchFamily="34" charset="0"/>
                <a:sym typeface="Montserrat Bold" panose="00000800000000000000"/>
              </a:rPr>
              <a:t>ứng</a:t>
            </a:r>
            <a:r>
              <a:rPr lang="en-US" dirty="0">
                <a:solidFill>
                  <a:srgbClr val="00BF63"/>
                </a:solidFill>
                <a:latin typeface="Arial" panose="020B0604020202020204" pitchFamily="34" charset="0"/>
                <a:ea typeface="Montserrat Bold" panose="00000800000000000000"/>
                <a:cs typeface="Arial" panose="020B0604020202020204" pitchFamily="34" charset="0"/>
                <a:sym typeface="Montserrat Bold" panose="00000800000000000000"/>
              </a:rPr>
              <a:t> </a:t>
            </a:r>
            <a:r>
              <a:rPr lang="en-US" dirty="0" err="1">
                <a:solidFill>
                  <a:srgbClr val="00BF63"/>
                </a:solidFill>
                <a:latin typeface="Arial" panose="020B0604020202020204" pitchFamily="34" charset="0"/>
                <a:ea typeface="Montserrat Bold" panose="00000800000000000000"/>
                <a:cs typeface="Arial" panose="020B0604020202020204" pitchFamily="34" charset="0"/>
                <a:sym typeface="Montserrat Bold" panose="00000800000000000000"/>
              </a:rPr>
              <a:t>dụng</a:t>
            </a:r>
            <a:r>
              <a:rPr lang="en-US" dirty="0">
                <a:solidFill>
                  <a:srgbClr val="00BF63"/>
                </a:solidFill>
                <a:latin typeface="Arial" panose="020B0604020202020204" pitchFamily="34" charset="0"/>
                <a:ea typeface="Montserrat Bold" panose="00000800000000000000"/>
                <a:cs typeface="Arial" panose="020B0604020202020204" pitchFamily="34" charset="0"/>
                <a:sym typeface="Montserrat Bold" panose="00000800000000000000"/>
              </a:rPr>
              <a:t> </a:t>
            </a:r>
            <a:r>
              <a:rPr lang="en-US" dirty="0" err="1">
                <a:solidFill>
                  <a:srgbClr val="00BF63"/>
                </a:solidFill>
                <a:latin typeface="Arial" panose="020B0604020202020204" pitchFamily="34" charset="0"/>
                <a:ea typeface="Montserrat Bold" panose="00000800000000000000"/>
                <a:cs typeface="Arial" panose="020B0604020202020204" pitchFamily="34" charset="0"/>
                <a:sym typeface="Montserrat Bold" panose="00000800000000000000"/>
              </a:rPr>
              <a:t>thực</a:t>
            </a:r>
            <a:r>
              <a:rPr lang="en-US" dirty="0">
                <a:solidFill>
                  <a:srgbClr val="00BF63"/>
                </a:solidFill>
                <a:latin typeface="Arial" panose="020B0604020202020204" pitchFamily="34" charset="0"/>
                <a:ea typeface="Montserrat Bold" panose="00000800000000000000"/>
                <a:cs typeface="Arial" panose="020B0604020202020204" pitchFamily="34" charset="0"/>
                <a:sym typeface="Montserrat Bold" panose="00000800000000000000"/>
              </a:rPr>
              <a:t> </a:t>
            </a:r>
            <a:r>
              <a:rPr lang="en-US" dirty="0" err="1">
                <a:solidFill>
                  <a:srgbClr val="00BF63"/>
                </a:solidFill>
                <a:latin typeface="Arial" panose="020B0604020202020204" pitchFamily="34" charset="0"/>
                <a:ea typeface="Montserrat Bold" panose="00000800000000000000"/>
                <a:cs typeface="Arial" panose="020B0604020202020204" pitchFamily="34" charset="0"/>
                <a:sym typeface="Montserrat Bold" panose="00000800000000000000"/>
              </a:rPr>
              <a:t>tế</a:t>
            </a:r>
            <a:r>
              <a:rPr lang="en-US" dirty="0">
                <a:solidFill>
                  <a:srgbClr val="00BF63"/>
                </a:solidFill>
                <a:latin typeface="Arial" panose="020B0604020202020204" pitchFamily="34" charset="0"/>
                <a:ea typeface="Montserrat Bold" panose="00000800000000000000"/>
                <a:cs typeface="Arial" panose="020B0604020202020204" pitchFamily="34" charset="0"/>
                <a:sym typeface="Montserrat Bold" panose="00000800000000000000"/>
              </a:rPr>
              <a:t> </a:t>
            </a:r>
            <a:r>
              <a:rPr lang="en-US" dirty="0" err="1">
                <a:solidFill>
                  <a:srgbClr val="00BF63"/>
                </a:solidFill>
                <a:latin typeface="Arial" panose="020B0604020202020204" pitchFamily="34" charset="0"/>
                <a:ea typeface="Montserrat Bold" panose="00000800000000000000"/>
                <a:cs typeface="Arial" panose="020B0604020202020204" pitchFamily="34" charset="0"/>
                <a:sym typeface="Montserrat Bold" panose="00000800000000000000"/>
              </a:rPr>
              <a:t>khác</a:t>
            </a:r>
            <a:r>
              <a:rPr lang="en-US" dirty="0">
                <a:solidFill>
                  <a:srgbClr val="00BF63"/>
                </a:solidFill>
                <a:latin typeface="Arial" panose="020B0604020202020204" pitchFamily="34" charset="0"/>
                <a:ea typeface="Montserrat Bold" panose="00000800000000000000"/>
                <a:cs typeface="Arial" panose="020B0604020202020204" pitchFamily="34" charset="0"/>
                <a:sym typeface="Montserrat Bold" panose="00000800000000000000"/>
              </a:rPr>
              <a:t> </a:t>
            </a:r>
            <a:r>
              <a:rPr lang="en-US" dirty="0" err="1">
                <a:solidFill>
                  <a:srgbClr val="00BF63"/>
                </a:solidFill>
                <a:latin typeface="Arial" panose="020B0604020202020204" pitchFamily="34" charset="0"/>
                <a:ea typeface="Montserrat Bold" panose="00000800000000000000"/>
                <a:cs typeface="Arial" panose="020B0604020202020204" pitchFamily="34" charset="0"/>
                <a:sym typeface="Montserrat Bold" panose="00000800000000000000"/>
              </a:rPr>
              <a:t>nhau</a:t>
            </a:r>
            <a:r>
              <a:rPr lang="en-US" dirty="0">
                <a:solidFill>
                  <a:srgbClr val="00BF63"/>
                </a:solidFill>
                <a:latin typeface="Arial" panose="020B0604020202020204" pitchFamily="34" charset="0"/>
                <a:ea typeface="Montserrat Bold" panose="00000800000000000000"/>
                <a:cs typeface="Arial" panose="020B0604020202020204" pitchFamily="34" charset="0"/>
                <a:sym typeface="Montserrat Bold" panose="00000800000000000000"/>
              </a:rPr>
              <a:t>.</a:t>
            </a:r>
          </a:p>
        </p:txBody>
      </p:sp>
      <p:sp>
        <p:nvSpPr>
          <p:cNvPr id="12" name="TextBox 12"/>
          <p:cNvSpPr txBox="1"/>
          <p:nvPr/>
        </p:nvSpPr>
        <p:spPr>
          <a:xfrm>
            <a:off x="638722" y="2035257"/>
            <a:ext cx="3247364" cy="447675"/>
          </a:xfrm>
          <a:prstGeom prst="rect">
            <a:avLst/>
          </a:prstGeom>
        </p:spPr>
        <p:txBody>
          <a:bodyPr lIns="0" tIns="0" rIns="0" bIns="0" rtlCol="0" anchor="t">
            <a:spAutoFit/>
          </a:bodyPr>
          <a:lstStyle/>
          <a:p>
            <a:pPr algn="l">
              <a:lnSpc>
                <a:spcPts val="3525"/>
              </a:lnSpc>
            </a:pPr>
            <a:r>
              <a:rPr lang="en-US" sz="2940">
                <a:solidFill>
                  <a:srgbClr val="00BF63"/>
                </a:solidFill>
                <a:latin typeface="Arial" panose="020B0604020202020204" pitchFamily="34" charset="0"/>
                <a:ea typeface="Montserrat Bold" panose="00000800000000000000"/>
                <a:cs typeface="Arial" panose="020B0604020202020204" pitchFamily="34" charset="0"/>
                <a:sym typeface="Montserrat Bold" panose="00000800000000000000"/>
              </a:rPr>
              <a:t>TỔNG</a:t>
            </a:r>
            <a:r>
              <a:rPr lang="en-US" sz="2940">
                <a:solidFill>
                  <a:srgbClr val="00BF63"/>
                </a:solidFill>
                <a:latin typeface="Times New Roman" panose="02020603050405020304" pitchFamily="18" charset="0"/>
                <a:ea typeface="Montserrat Bold" panose="00000800000000000000"/>
                <a:cs typeface="Times New Roman" panose="02020603050405020304" pitchFamily="18" charset="0"/>
                <a:sym typeface="Montserrat Bold" panose="00000800000000000000"/>
              </a:rPr>
              <a:t> QUAN</a:t>
            </a:r>
          </a:p>
        </p:txBody>
      </p:sp>
      <p:sp>
        <p:nvSpPr>
          <p:cNvPr id="13" name="Freeform 6"/>
          <p:cNvSpPr/>
          <p:nvPr/>
        </p:nvSpPr>
        <p:spPr>
          <a:xfrm>
            <a:off x="5608540" y="41313"/>
            <a:ext cx="1951460" cy="1774055"/>
          </a:xfrm>
          <a:custGeom>
            <a:avLst/>
            <a:gdLst/>
            <a:ahLst/>
            <a:cxnLst/>
            <a:rect l="l" t="t" r="r" b="b"/>
            <a:pathLst>
              <a:path w="1951460" h="1774055">
                <a:moveTo>
                  <a:pt x="0" y="0"/>
                </a:moveTo>
                <a:lnTo>
                  <a:pt x="1951460" y="0"/>
                </a:lnTo>
                <a:lnTo>
                  <a:pt x="1951460" y="1774054"/>
                </a:lnTo>
                <a:lnTo>
                  <a:pt x="0" y="1774054"/>
                </a:lnTo>
                <a:lnTo>
                  <a:pt x="0" y="0"/>
                </a:lnTo>
                <a:close/>
              </a:path>
            </a:pathLst>
          </a:custGeom>
          <a:blipFill>
            <a:blip r:embed="rId5"/>
            <a:stretch>
              <a:fillRect/>
            </a:stretch>
          </a:blipFill>
        </p:spPr>
        <p:txBody>
          <a:bodyPr/>
          <a:lstStyle/>
          <a:p>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88698" y="2559143"/>
            <a:ext cx="3704395" cy="3236941"/>
            <a:chOff x="0" y="0"/>
            <a:chExt cx="1327572" cy="1160047"/>
          </a:xfrm>
        </p:grpSpPr>
        <p:sp>
          <p:nvSpPr>
            <p:cNvPr id="3" name="Freeform 3"/>
            <p:cNvSpPr/>
            <p:nvPr/>
          </p:nvSpPr>
          <p:spPr>
            <a:xfrm>
              <a:off x="0" y="0"/>
              <a:ext cx="1327572" cy="1160047"/>
            </a:xfrm>
            <a:custGeom>
              <a:avLst/>
              <a:gdLst/>
              <a:ahLst/>
              <a:cxnLst/>
              <a:rect l="l" t="t" r="r" b="b"/>
              <a:pathLst>
                <a:path w="1327572" h="1160047">
                  <a:moveTo>
                    <a:pt x="0" y="0"/>
                  </a:moveTo>
                  <a:lnTo>
                    <a:pt x="1327572" y="0"/>
                  </a:lnTo>
                  <a:lnTo>
                    <a:pt x="1327572" y="1160047"/>
                  </a:lnTo>
                  <a:lnTo>
                    <a:pt x="0" y="1160047"/>
                  </a:lnTo>
                  <a:close/>
                </a:path>
              </a:pathLst>
            </a:custGeom>
            <a:solidFill>
              <a:srgbClr val="00BF63"/>
            </a:solidFill>
          </p:spPr>
          <p:txBody>
            <a:bodyPr/>
            <a:lstStyle/>
            <a:p>
              <a:endParaRPr lang="en-US"/>
            </a:p>
          </p:txBody>
        </p:sp>
        <p:sp>
          <p:nvSpPr>
            <p:cNvPr id="4" name="TextBox 4"/>
            <p:cNvSpPr txBox="1"/>
            <p:nvPr/>
          </p:nvSpPr>
          <p:spPr>
            <a:xfrm>
              <a:off x="0" y="-28575"/>
              <a:ext cx="1327572" cy="1188622"/>
            </a:xfrm>
            <a:prstGeom prst="rect">
              <a:avLst/>
            </a:prstGeom>
          </p:spPr>
          <p:txBody>
            <a:bodyPr lIns="50800" tIns="50800" rIns="50800" bIns="50800" rtlCol="0" anchor="ctr"/>
            <a:lstStyle/>
            <a:p>
              <a:pPr algn="ctr">
                <a:lnSpc>
                  <a:spcPts val="1960"/>
                </a:lnSpc>
                <a:spcBef>
                  <a:spcPct val="0"/>
                </a:spcBef>
              </a:pPr>
              <a:endParaRPr/>
            </a:p>
          </p:txBody>
        </p:sp>
      </p:grpSp>
      <p:sp>
        <p:nvSpPr>
          <p:cNvPr id="5" name="Freeform 5"/>
          <p:cNvSpPr/>
          <p:nvPr/>
        </p:nvSpPr>
        <p:spPr>
          <a:xfrm>
            <a:off x="984783" y="2668115"/>
            <a:ext cx="1078630" cy="1024698"/>
          </a:xfrm>
          <a:custGeom>
            <a:avLst/>
            <a:gdLst/>
            <a:ahLst/>
            <a:cxnLst/>
            <a:rect l="l" t="t" r="r" b="b"/>
            <a:pathLst>
              <a:path w="1078630" h="1024698">
                <a:moveTo>
                  <a:pt x="0" y="0"/>
                </a:moveTo>
                <a:lnTo>
                  <a:pt x="1078630" y="0"/>
                </a:lnTo>
                <a:lnTo>
                  <a:pt x="1078630" y="1024698"/>
                </a:lnTo>
                <a:lnTo>
                  <a:pt x="0" y="102469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6" name="Group 6"/>
          <p:cNvGrpSpPr/>
          <p:nvPr/>
        </p:nvGrpSpPr>
        <p:grpSpPr>
          <a:xfrm>
            <a:off x="723585" y="6167080"/>
            <a:ext cx="3704395" cy="3236941"/>
            <a:chOff x="0" y="0"/>
            <a:chExt cx="1327572" cy="1160047"/>
          </a:xfrm>
        </p:grpSpPr>
        <p:sp>
          <p:nvSpPr>
            <p:cNvPr id="7" name="Freeform 7"/>
            <p:cNvSpPr/>
            <p:nvPr/>
          </p:nvSpPr>
          <p:spPr>
            <a:xfrm>
              <a:off x="0" y="0"/>
              <a:ext cx="1327572" cy="1160047"/>
            </a:xfrm>
            <a:custGeom>
              <a:avLst/>
              <a:gdLst/>
              <a:ahLst/>
              <a:cxnLst/>
              <a:rect l="l" t="t" r="r" b="b"/>
              <a:pathLst>
                <a:path w="1327572" h="1160047">
                  <a:moveTo>
                    <a:pt x="0" y="0"/>
                  </a:moveTo>
                  <a:lnTo>
                    <a:pt x="1327572" y="0"/>
                  </a:lnTo>
                  <a:lnTo>
                    <a:pt x="1327572" y="1160047"/>
                  </a:lnTo>
                  <a:lnTo>
                    <a:pt x="0" y="1160047"/>
                  </a:lnTo>
                  <a:close/>
                </a:path>
              </a:pathLst>
            </a:custGeom>
            <a:solidFill>
              <a:srgbClr val="00BF63"/>
            </a:solidFill>
          </p:spPr>
          <p:txBody>
            <a:bodyPr/>
            <a:lstStyle/>
            <a:p>
              <a:endParaRPr lang="en-US"/>
            </a:p>
          </p:txBody>
        </p:sp>
        <p:sp>
          <p:nvSpPr>
            <p:cNvPr id="8" name="TextBox 8"/>
            <p:cNvSpPr txBox="1"/>
            <p:nvPr/>
          </p:nvSpPr>
          <p:spPr>
            <a:xfrm>
              <a:off x="0" y="-28575"/>
              <a:ext cx="1327572" cy="1188622"/>
            </a:xfrm>
            <a:prstGeom prst="rect">
              <a:avLst/>
            </a:prstGeom>
          </p:spPr>
          <p:txBody>
            <a:bodyPr lIns="50800" tIns="50800" rIns="50800" bIns="50800" rtlCol="0" anchor="ctr"/>
            <a:lstStyle/>
            <a:p>
              <a:pPr algn="ctr">
                <a:lnSpc>
                  <a:spcPts val="1960"/>
                </a:lnSpc>
                <a:spcBef>
                  <a:spcPct val="0"/>
                </a:spcBef>
              </a:pPr>
              <a:endParaRPr/>
            </a:p>
          </p:txBody>
        </p:sp>
      </p:grpSp>
      <p:sp>
        <p:nvSpPr>
          <p:cNvPr id="9" name="Freeform 9"/>
          <p:cNvSpPr/>
          <p:nvPr/>
        </p:nvSpPr>
        <p:spPr>
          <a:xfrm>
            <a:off x="978057" y="6363864"/>
            <a:ext cx="1085356" cy="1071789"/>
          </a:xfrm>
          <a:custGeom>
            <a:avLst/>
            <a:gdLst/>
            <a:ahLst/>
            <a:cxnLst/>
            <a:rect l="l" t="t" r="r" b="b"/>
            <a:pathLst>
              <a:path w="1085356" h="1071789">
                <a:moveTo>
                  <a:pt x="0" y="0"/>
                </a:moveTo>
                <a:lnTo>
                  <a:pt x="1085356" y="0"/>
                </a:lnTo>
                <a:lnTo>
                  <a:pt x="1085356" y="1071790"/>
                </a:lnTo>
                <a:lnTo>
                  <a:pt x="0" y="107179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0" name="Freeform 10"/>
          <p:cNvSpPr/>
          <p:nvPr/>
        </p:nvSpPr>
        <p:spPr>
          <a:xfrm>
            <a:off x="391801" y="257440"/>
            <a:ext cx="728397" cy="591988"/>
          </a:xfrm>
          <a:custGeom>
            <a:avLst/>
            <a:gdLst/>
            <a:ahLst/>
            <a:cxnLst/>
            <a:rect l="l" t="t" r="r" b="b"/>
            <a:pathLst>
              <a:path w="728397" h="591988">
                <a:moveTo>
                  <a:pt x="0" y="0"/>
                </a:moveTo>
                <a:lnTo>
                  <a:pt x="728397" y="0"/>
                </a:lnTo>
                <a:lnTo>
                  <a:pt x="728397" y="591988"/>
                </a:lnTo>
                <a:lnTo>
                  <a:pt x="0" y="59198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1" name="Freeform 11"/>
          <p:cNvSpPr/>
          <p:nvPr/>
        </p:nvSpPr>
        <p:spPr>
          <a:xfrm>
            <a:off x="4609352" y="2434839"/>
            <a:ext cx="2852026" cy="6969182"/>
          </a:xfrm>
          <a:custGeom>
            <a:avLst/>
            <a:gdLst/>
            <a:ahLst/>
            <a:cxnLst/>
            <a:rect l="l" t="t" r="r" b="b"/>
            <a:pathLst>
              <a:path w="2852026" h="6969182">
                <a:moveTo>
                  <a:pt x="0" y="0"/>
                </a:moveTo>
                <a:lnTo>
                  <a:pt x="2852026" y="0"/>
                </a:lnTo>
                <a:lnTo>
                  <a:pt x="2852026" y="6969182"/>
                </a:lnTo>
                <a:lnTo>
                  <a:pt x="0" y="6969182"/>
                </a:lnTo>
                <a:lnTo>
                  <a:pt x="0" y="0"/>
                </a:lnTo>
                <a:close/>
              </a:path>
            </a:pathLst>
          </a:custGeom>
          <a:blipFill>
            <a:blip r:embed="rId8"/>
            <a:stretch>
              <a:fillRect l="-54119" t="-4446" r="-101104"/>
            </a:stretch>
          </a:blipFill>
        </p:spPr>
        <p:txBody>
          <a:bodyPr/>
          <a:lstStyle/>
          <a:p>
            <a:endParaRPr lang="en-US"/>
          </a:p>
        </p:txBody>
      </p:sp>
      <p:sp>
        <p:nvSpPr>
          <p:cNvPr id="12" name="TextBox 12"/>
          <p:cNvSpPr txBox="1"/>
          <p:nvPr/>
        </p:nvSpPr>
        <p:spPr>
          <a:xfrm>
            <a:off x="756000" y="9811285"/>
            <a:ext cx="1901356" cy="280670"/>
          </a:xfrm>
          <a:prstGeom prst="rect">
            <a:avLst/>
          </a:prstGeom>
        </p:spPr>
        <p:txBody>
          <a:bodyPr lIns="0" tIns="0" rIns="0" bIns="0" rtlCol="0" anchor="t">
            <a:spAutoFit/>
          </a:bodyPr>
          <a:lstStyle/>
          <a:p>
            <a:pPr algn="l">
              <a:lnSpc>
                <a:spcPts val="2380"/>
              </a:lnSpc>
            </a:pPr>
            <a:r>
              <a:rPr lang="en-US" sz="1700">
                <a:solidFill>
                  <a:srgbClr val="00BF63"/>
                </a:solidFill>
                <a:latin typeface="Montserrat Classic" panose="00000500000000000000"/>
                <a:ea typeface="Montserrat Classic" panose="00000500000000000000"/>
                <a:cs typeface="Montserrat Classic" panose="00000500000000000000"/>
                <a:sym typeface="Montserrat Classic" panose="00000500000000000000"/>
              </a:rPr>
              <a:t>Page 04</a:t>
            </a:r>
          </a:p>
        </p:txBody>
      </p:sp>
      <p:sp>
        <p:nvSpPr>
          <p:cNvPr id="13" name="TextBox 13"/>
          <p:cNvSpPr txBox="1"/>
          <p:nvPr/>
        </p:nvSpPr>
        <p:spPr>
          <a:xfrm>
            <a:off x="1157459" y="319390"/>
            <a:ext cx="1901356" cy="469359"/>
          </a:xfrm>
          <a:prstGeom prst="rect">
            <a:avLst/>
          </a:prstGeom>
        </p:spPr>
        <p:txBody>
          <a:bodyPr lIns="0" tIns="0" rIns="0" bIns="0" rtlCol="0" anchor="t">
            <a:spAutoFit/>
          </a:bodyPr>
          <a:lstStyle/>
          <a:p>
            <a:pPr algn="l">
              <a:lnSpc>
                <a:spcPts val="3780"/>
              </a:lnSpc>
            </a:pPr>
            <a:r>
              <a:rPr lang="en-US" sz="2700" dirty="0" err="1">
                <a:solidFill>
                  <a:srgbClr val="00BF63"/>
                </a:solidFill>
                <a:latin typeface="Dahka" panose="00000500000000000000"/>
                <a:ea typeface="Dahka" panose="00000500000000000000"/>
                <a:cs typeface="Dahka" panose="00000500000000000000"/>
                <a:sym typeface="Dahka" panose="00000500000000000000"/>
              </a:rPr>
              <a:t>I</a:t>
            </a:r>
            <a:r>
              <a:rPr lang="en-US" sz="2700" dirty="0" err="1">
                <a:solidFill>
                  <a:srgbClr val="00BF63"/>
                </a:solidFill>
                <a:latin typeface="Times New Roman" panose="02020603050405020304" pitchFamily="18" charset="0"/>
                <a:ea typeface="Dahka" panose="00000500000000000000"/>
                <a:cs typeface="Times New Roman" panose="02020603050405020304" pitchFamily="18" charset="0"/>
                <a:sym typeface="Dahka" panose="00000500000000000000"/>
              </a:rPr>
              <a:t>IoT</a:t>
            </a:r>
            <a:r>
              <a:rPr lang="en-US" sz="2700" dirty="0">
                <a:solidFill>
                  <a:srgbClr val="00BF63"/>
                </a:solidFill>
                <a:latin typeface="Times New Roman" panose="02020603050405020304" pitchFamily="18" charset="0"/>
                <a:ea typeface="Dahka" panose="00000500000000000000"/>
                <a:cs typeface="Times New Roman" panose="02020603050405020304" pitchFamily="18" charset="0"/>
                <a:sym typeface="Dahka" panose="00000500000000000000"/>
              </a:rPr>
              <a:t> Lab</a:t>
            </a:r>
          </a:p>
        </p:txBody>
      </p:sp>
      <p:sp>
        <p:nvSpPr>
          <p:cNvPr id="14" name="TextBox 14"/>
          <p:cNvSpPr txBox="1"/>
          <p:nvPr/>
        </p:nvSpPr>
        <p:spPr>
          <a:xfrm>
            <a:off x="797929" y="3825130"/>
            <a:ext cx="3555708" cy="1443152"/>
          </a:xfrm>
          <a:prstGeom prst="rect">
            <a:avLst/>
          </a:prstGeom>
        </p:spPr>
        <p:txBody>
          <a:bodyPr lIns="0" tIns="0" rIns="0" bIns="0" rtlCol="0" anchor="t">
            <a:spAutoFit/>
          </a:bodyPr>
          <a:lstStyle/>
          <a:p>
            <a:pPr marL="294005" lvl="1" indent="-147320" algn="l">
              <a:lnSpc>
                <a:spcPts val="1910"/>
              </a:lnSpc>
              <a:buFont typeface="Arial" panose="020B0604020202020204"/>
              <a:buChar char="•"/>
            </a:pPr>
            <a:r>
              <a:rPr lang="en-US" sz="1400" dirty="0" err="1">
                <a:solidFill>
                  <a:srgbClr val="FFFFFF"/>
                </a:solidFill>
                <a:latin typeface="Times New Roman" panose="02020603050405020304" pitchFamily="18" charset="0"/>
                <a:ea typeface="Montserrat Bold" panose="00000800000000000000"/>
                <a:cs typeface="Times New Roman" panose="02020603050405020304" pitchFamily="18" charset="0"/>
                <a:sym typeface="Montserrat Bold" panose="00000800000000000000"/>
              </a:rPr>
              <a:t>Giám</a:t>
            </a:r>
            <a:r>
              <a:rPr lang="en-US" sz="1400" dirty="0">
                <a:solidFill>
                  <a:srgbClr val="FFFFFF"/>
                </a:solidFill>
                <a:latin typeface="Times New Roman" panose="02020603050405020304" pitchFamily="18" charset="0"/>
                <a:ea typeface="Montserrat Bold" panose="00000800000000000000"/>
                <a:cs typeface="Times New Roman" panose="02020603050405020304" pitchFamily="18" charset="0"/>
                <a:sym typeface="Montserrat Bold" panose="00000800000000000000"/>
              </a:rPr>
              <a:t> </a:t>
            </a:r>
            <a:r>
              <a:rPr lang="en-US" sz="1400" dirty="0" err="1">
                <a:solidFill>
                  <a:srgbClr val="FFFFFF"/>
                </a:solidFill>
                <a:latin typeface="Times New Roman" panose="02020603050405020304" pitchFamily="18" charset="0"/>
                <a:ea typeface="Montserrat Bold" panose="00000800000000000000"/>
                <a:cs typeface="Times New Roman" panose="02020603050405020304" pitchFamily="18" charset="0"/>
                <a:sym typeface="Montserrat Bold" panose="00000800000000000000"/>
              </a:rPr>
              <a:t>sát</a:t>
            </a:r>
            <a:r>
              <a:rPr lang="en-US" sz="1400" dirty="0">
                <a:solidFill>
                  <a:srgbClr val="FFFFFF"/>
                </a:solidFill>
                <a:latin typeface="Times New Roman" panose="02020603050405020304" pitchFamily="18" charset="0"/>
                <a:ea typeface="Montserrat Bold" panose="00000800000000000000"/>
                <a:cs typeface="Times New Roman" panose="02020603050405020304" pitchFamily="18" charset="0"/>
                <a:sym typeface="Montserrat Bold" panose="00000800000000000000"/>
              </a:rPr>
              <a:t> </a:t>
            </a:r>
            <a:r>
              <a:rPr lang="en-US" sz="1400" dirty="0" err="1">
                <a:solidFill>
                  <a:srgbClr val="FFFFFF"/>
                </a:solidFill>
                <a:latin typeface="Times New Roman" panose="02020603050405020304" pitchFamily="18" charset="0"/>
                <a:ea typeface="Montserrat Bold" panose="00000800000000000000"/>
                <a:cs typeface="Times New Roman" panose="02020603050405020304" pitchFamily="18" charset="0"/>
                <a:sym typeface="Montserrat Bold" panose="00000800000000000000"/>
              </a:rPr>
              <a:t>từ</a:t>
            </a:r>
            <a:r>
              <a:rPr lang="en-US" sz="1400" dirty="0">
                <a:solidFill>
                  <a:srgbClr val="FFFFFF"/>
                </a:solidFill>
                <a:latin typeface="Times New Roman" panose="02020603050405020304" pitchFamily="18" charset="0"/>
                <a:ea typeface="Montserrat Bold" panose="00000800000000000000"/>
                <a:cs typeface="Times New Roman" panose="02020603050405020304" pitchFamily="18" charset="0"/>
                <a:sym typeface="Montserrat Bold" panose="00000800000000000000"/>
              </a:rPr>
              <a:t> xa </a:t>
            </a:r>
            <a:r>
              <a:rPr lang="en-US" sz="1400" dirty="0" err="1">
                <a:solidFill>
                  <a:srgbClr val="FFFFFF"/>
                </a:solidFill>
                <a:latin typeface="Times New Roman" panose="02020603050405020304" pitchFamily="18" charset="0"/>
                <a:ea typeface="Montserrat Bold" panose="00000800000000000000"/>
                <a:cs typeface="Times New Roman" panose="02020603050405020304" pitchFamily="18" charset="0"/>
                <a:sym typeface="Montserrat Bold" panose="00000800000000000000"/>
              </a:rPr>
              <a:t>và</a:t>
            </a:r>
            <a:r>
              <a:rPr lang="en-US" sz="1400" dirty="0">
                <a:solidFill>
                  <a:srgbClr val="FFFFFF"/>
                </a:solidFill>
                <a:latin typeface="Times New Roman" panose="02020603050405020304" pitchFamily="18" charset="0"/>
                <a:ea typeface="Montserrat Bold" panose="00000800000000000000"/>
                <a:cs typeface="Times New Roman" panose="02020603050405020304" pitchFamily="18" charset="0"/>
                <a:sym typeface="Montserrat Bold" panose="00000800000000000000"/>
              </a:rPr>
              <a:t> </a:t>
            </a:r>
            <a:r>
              <a:rPr lang="en-US" sz="1400" dirty="0" err="1">
                <a:solidFill>
                  <a:srgbClr val="FFFFFF"/>
                </a:solidFill>
                <a:latin typeface="Times New Roman" panose="02020603050405020304" pitchFamily="18" charset="0"/>
                <a:ea typeface="Montserrat Bold" panose="00000800000000000000"/>
                <a:cs typeface="Times New Roman" panose="02020603050405020304" pitchFamily="18" charset="0"/>
                <a:sym typeface="Montserrat Bold" panose="00000800000000000000"/>
              </a:rPr>
              <a:t>kiểm</a:t>
            </a:r>
            <a:r>
              <a:rPr lang="en-US" sz="1400" dirty="0">
                <a:solidFill>
                  <a:srgbClr val="FFFFFF"/>
                </a:solidFill>
                <a:latin typeface="Times New Roman" panose="02020603050405020304" pitchFamily="18" charset="0"/>
                <a:ea typeface="Montserrat Bold" panose="00000800000000000000"/>
                <a:cs typeface="Times New Roman" panose="02020603050405020304" pitchFamily="18" charset="0"/>
                <a:sym typeface="Montserrat Bold" panose="00000800000000000000"/>
              </a:rPr>
              <a:t> </a:t>
            </a:r>
            <a:r>
              <a:rPr lang="en-US" sz="1400" dirty="0" err="1">
                <a:solidFill>
                  <a:srgbClr val="FFFFFF"/>
                </a:solidFill>
                <a:latin typeface="Times New Roman" panose="02020603050405020304" pitchFamily="18" charset="0"/>
                <a:ea typeface="Montserrat Bold" panose="00000800000000000000"/>
                <a:cs typeface="Times New Roman" panose="02020603050405020304" pitchFamily="18" charset="0"/>
                <a:sym typeface="Montserrat Bold" panose="00000800000000000000"/>
              </a:rPr>
              <a:t>soát</a:t>
            </a:r>
            <a:r>
              <a:rPr lang="en-US" sz="1400" dirty="0">
                <a:solidFill>
                  <a:srgbClr val="FFFFFF"/>
                </a:solidFill>
                <a:latin typeface="Times New Roman" panose="02020603050405020304" pitchFamily="18" charset="0"/>
                <a:ea typeface="Montserrat Bold" panose="00000800000000000000"/>
                <a:cs typeface="Times New Roman" panose="02020603050405020304" pitchFamily="18" charset="0"/>
                <a:sym typeface="Montserrat Bold" panose="00000800000000000000"/>
              </a:rPr>
              <a:t> </a:t>
            </a:r>
            <a:r>
              <a:rPr lang="en-US" sz="1400" dirty="0" err="1">
                <a:solidFill>
                  <a:srgbClr val="FFFFFF"/>
                </a:solidFill>
                <a:latin typeface="Times New Roman" panose="02020603050405020304" pitchFamily="18" charset="0"/>
                <a:ea typeface="Montserrat Bold" panose="00000800000000000000"/>
                <a:cs typeface="Times New Roman" panose="02020603050405020304" pitchFamily="18" charset="0"/>
                <a:sym typeface="Montserrat Bold" panose="00000800000000000000"/>
              </a:rPr>
              <a:t>các</a:t>
            </a:r>
            <a:r>
              <a:rPr lang="en-US" sz="1400" dirty="0">
                <a:solidFill>
                  <a:srgbClr val="FFFFFF"/>
                </a:solidFill>
                <a:latin typeface="Times New Roman" panose="02020603050405020304" pitchFamily="18" charset="0"/>
                <a:ea typeface="Montserrat Bold" panose="00000800000000000000"/>
                <a:cs typeface="Times New Roman" panose="02020603050405020304" pitchFamily="18" charset="0"/>
                <a:sym typeface="Montserrat Bold" panose="00000800000000000000"/>
              </a:rPr>
              <a:t> </a:t>
            </a:r>
            <a:r>
              <a:rPr lang="en-US" sz="1400" dirty="0" err="1">
                <a:solidFill>
                  <a:srgbClr val="FFFFFF"/>
                </a:solidFill>
                <a:latin typeface="Times New Roman" panose="02020603050405020304" pitchFamily="18" charset="0"/>
                <a:ea typeface="Montserrat Bold" panose="00000800000000000000"/>
                <a:cs typeface="Times New Roman" panose="02020603050405020304" pitchFamily="18" charset="0"/>
                <a:sym typeface="Montserrat Bold" panose="00000800000000000000"/>
              </a:rPr>
              <a:t>thông</a:t>
            </a:r>
            <a:r>
              <a:rPr lang="en-US" sz="1400" dirty="0">
                <a:solidFill>
                  <a:srgbClr val="FFFFFF"/>
                </a:solidFill>
                <a:latin typeface="Times New Roman" panose="02020603050405020304" pitchFamily="18" charset="0"/>
                <a:ea typeface="Montserrat Bold" panose="00000800000000000000"/>
                <a:cs typeface="Times New Roman" panose="02020603050405020304" pitchFamily="18" charset="0"/>
                <a:sym typeface="Montserrat Bold" panose="00000800000000000000"/>
              </a:rPr>
              <a:t> </a:t>
            </a:r>
            <a:r>
              <a:rPr lang="en-US" sz="1400" dirty="0" err="1">
                <a:solidFill>
                  <a:srgbClr val="FFFFFF"/>
                </a:solidFill>
                <a:latin typeface="Times New Roman" panose="02020603050405020304" pitchFamily="18" charset="0"/>
                <a:ea typeface="Montserrat Bold" panose="00000800000000000000"/>
                <a:cs typeface="Times New Roman" panose="02020603050405020304" pitchFamily="18" charset="0"/>
                <a:sym typeface="Montserrat Bold" panose="00000800000000000000"/>
              </a:rPr>
              <a:t>số</a:t>
            </a:r>
            <a:r>
              <a:rPr lang="en-US" sz="1400" dirty="0">
                <a:solidFill>
                  <a:srgbClr val="FFFFFF"/>
                </a:solidFill>
                <a:latin typeface="Times New Roman" panose="02020603050405020304" pitchFamily="18" charset="0"/>
                <a:ea typeface="Montserrat Bold" panose="00000800000000000000"/>
                <a:cs typeface="Times New Roman" panose="02020603050405020304" pitchFamily="18" charset="0"/>
                <a:sym typeface="Montserrat Bold" panose="00000800000000000000"/>
              </a:rPr>
              <a:t> </a:t>
            </a:r>
            <a:r>
              <a:rPr lang="en-US" sz="1400" dirty="0" err="1">
                <a:solidFill>
                  <a:srgbClr val="FFFFFF"/>
                </a:solidFill>
                <a:latin typeface="Times New Roman" panose="02020603050405020304" pitchFamily="18" charset="0"/>
                <a:ea typeface="Montserrat Bold" panose="00000800000000000000"/>
                <a:cs typeface="Times New Roman" panose="02020603050405020304" pitchFamily="18" charset="0"/>
                <a:sym typeface="Montserrat Bold" panose="00000800000000000000"/>
              </a:rPr>
              <a:t>trong</a:t>
            </a:r>
            <a:r>
              <a:rPr lang="en-US" sz="1400" dirty="0">
                <a:solidFill>
                  <a:srgbClr val="FFFFFF"/>
                </a:solidFill>
                <a:latin typeface="Times New Roman" panose="02020603050405020304" pitchFamily="18" charset="0"/>
                <a:ea typeface="Montserrat Bold" panose="00000800000000000000"/>
                <a:cs typeface="Times New Roman" panose="02020603050405020304" pitchFamily="18" charset="0"/>
                <a:sym typeface="Montserrat Bold" panose="00000800000000000000"/>
              </a:rPr>
              <a:t> </a:t>
            </a:r>
            <a:r>
              <a:rPr lang="en-US" sz="1400" dirty="0" err="1">
                <a:solidFill>
                  <a:srgbClr val="FFFFFF"/>
                </a:solidFill>
                <a:latin typeface="Times New Roman" panose="02020603050405020304" pitchFamily="18" charset="0"/>
                <a:ea typeface="Montserrat Bold" panose="00000800000000000000"/>
                <a:cs typeface="Times New Roman" panose="02020603050405020304" pitchFamily="18" charset="0"/>
                <a:sym typeface="Montserrat Bold" panose="00000800000000000000"/>
              </a:rPr>
              <a:t>thời</a:t>
            </a:r>
            <a:r>
              <a:rPr lang="en-US" sz="1400" dirty="0">
                <a:solidFill>
                  <a:srgbClr val="FFFFFF"/>
                </a:solidFill>
                <a:latin typeface="Times New Roman" panose="02020603050405020304" pitchFamily="18" charset="0"/>
                <a:ea typeface="Montserrat Bold" panose="00000800000000000000"/>
                <a:cs typeface="Times New Roman" panose="02020603050405020304" pitchFamily="18" charset="0"/>
                <a:sym typeface="Montserrat Bold" panose="00000800000000000000"/>
              </a:rPr>
              <a:t> </a:t>
            </a:r>
            <a:r>
              <a:rPr lang="en-US" sz="1400" dirty="0" err="1">
                <a:solidFill>
                  <a:srgbClr val="FFFFFF"/>
                </a:solidFill>
                <a:latin typeface="Times New Roman" panose="02020603050405020304" pitchFamily="18" charset="0"/>
                <a:ea typeface="Montserrat Bold" panose="00000800000000000000"/>
                <a:cs typeface="Times New Roman" panose="02020603050405020304" pitchFamily="18" charset="0"/>
                <a:sym typeface="Montserrat Bold" panose="00000800000000000000"/>
              </a:rPr>
              <a:t>gian</a:t>
            </a:r>
            <a:r>
              <a:rPr lang="en-US" sz="1400" dirty="0">
                <a:solidFill>
                  <a:srgbClr val="FFFFFF"/>
                </a:solidFill>
                <a:latin typeface="Times New Roman" panose="02020603050405020304" pitchFamily="18" charset="0"/>
                <a:ea typeface="Montserrat Bold" panose="00000800000000000000"/>
                <a:cs typeface="Times New Roman" panose="02020603050405020304" pitchFamily="18" charset="0"/>
                <a:sym typeface="Montserrat Bold" panose="00000800000000000000"/>
              </a:rPr>
              <a:t> </a:t>
            </a:r>
            <a:r>
              <a:rPr lang="en-US" sz="1400" dirty="0" err="1">
                <a:solidFill>
                  <a:srgbClr val="FFFFFF"/>
                </a:solidFill>
                <a:latin typeface="Times New Roman" panose="02020603050405020304" pitchFamily="18" charset="0"/>
                <a:ea typeface="Montserrat Bold" panose="00000800000000000000"/>
                <a:cs typeface="Times New Roman" panose="02020603050405020304" pitchFamily="18" charset="0"/>
                <a:sym typeface="Montserrat Bold" panose="00000800000000000000"/>
              </a:rPr>
              <a:t>thực</a:t>
            </a:r>
            <a:r>
              <a:rPr lang="en-US" sz="1400" dirty="0">
                <a:solidFill>
                  <a:srgbClr val="FFFFFF"/>
                </a:solidFill>
                <a:latin typeface="Times New Roman" panose="02020603050405020304" pitchFamily="18" charset="0"/>
                <a:ea typeface="Montserrat Bold" panose="00000800000000000000"/>
                <a:cs typeface="Times New Roman" panose="02020603050405020304" pitchFamily="18" charset="0"/>
                <a:sym typeface="Montserrat Bold" panose="00000800000000000000"/>
              </a:rPr>
              <a:t> </a:t>
            </a:r>
            <a:r>
              <a:rPr lang="en-US" sz="1400" dirty="0" err="1">
                <a:solidFill>
                  <a:srgbClr val="FFFFFF"/>
                </a:solidFill>
                <a:latin typeface="Times New Roman" panose="02020603050405020304" pitchFamily="18" charset="0"/>
                <a:ea typeface="Montserrat Bold" panose="00000800000000000000"/>
                <a:cs typeface="Times New Roman" panose="02020603050405020304" pitchFamily="18" charset="0"/>
                <a:sym typeface="Montserrat Bold" panose="00000800000000000000"/>
              </a:rPr>
              <a:t>của</a:t>
            </a:r>
            <a:r>
              <a:rPr lang="en-US" sz="1400" dirty="0">
                <a:solidFill>
                  <a:srgbClr val="FFFFFF"/>
                </a:solidFill>
                <a:latin typeface="Times New Roman" panose="02020603050405020304" pitchFamily="18" charset="0"/>
                <a:ea typeface="Montserrat Bold" panose="00000800000000000000"/>
                <a:cs typeface="Times New Roman" panose="02020603050405020304" pitchFamily="18" charset="0"/>
                <a:sym typeface="Montserrat Bold" panose="00000800000000000000"/>
              </a:rPr>
              <a:t> </a:t>
            </a:r>
            <a:r>
              <a:rPr lang="en-US" sz="1400" dirty="0" err="1">
                <a:solidFill>
                  <a:srgbClr val="FFFFFF"/>
                </a:solidFill>
                <a:latin typeface="Times New Roman" panose="02020603050405020304" pitchFamily="18" charset="0"/>
                <a:ea typeface="Montserrat Bold" panose="00000800000000000000"/>
                <a:cs typeface="Times New Roman" panose="02020603050405020304" pitchFamily="18" charset="0"/>
                <a:sym typeface="Montserrat Bold" panose="00000800000000000000"/>
              </a:rPr>
              <a:t>cảm</a:t>
            </a:r>
            <a:r>
              <a:rPr lang="en-US" sz="1400" dirty="0">
                <a:solidFill>
                  <a:srgbClr val="FFFFFF"/>
                </a:solidFill>
                <a:latin typeface="Times New Roman" panose="02020603050405020304" pitchFamily="18" charset="0"/>
                <a:ea typeface="Montserrat Bold" panose="00000800000000000000"/>
                <a:cs typeface="Times New Roman" panose="02020603050405020304" pitchFamily="18" charset="0"/>
                <a:sym typeface="Montserrat Bold" panose="00000800000000000000"/>
              </a:rPr>
              <a:t> </a:t>
            </a:r>
            <a:r>
              <a:rPr lang="en-US" sz="1400" dirty="0" err="1">
                <a:solidFill>
                  <a:srgbClr val="FFFFFF"/>
                </a:solidFill>
                <a:latin typeface="Times New Roman" panose="02020603050405020304" pitchFamily="18" charset="0"/>
                <a:ea typeface="Montserrat Bold" panose="00000800000000000000"/>
                <a:cs typeface="Times New Roman" panose="02020603050405020304" pitchFamily="18" charset="0"/>
                <a:sym typeface="Montserrat Bold" panose="00000800000000000000"/>
              </a:rPr>
              <a:t>biến</a:t>
            </a:r>
            <a:r>
              <a:rPr lang="en-US" sz="1400" dirty="0">
                <a:solidFill>
                  <a:srgbClr val="FFFFFF"/>
                </a:solidFill>
                <a:latin typeface="Times New Roman" panose="02020603050405020304" pitchFamily="18" charset="0"/>
                <a:ea typeface="Montserrat Bold" panose="00000800000000000000"/>
                <a:cs typeface="Times New Roman" panose="02020603050405020304" pitchFamily="18" charset="0"/>
                <a:sym typeface="Montserrat Bold" panose="00000800000000000000"/>
              </a:rPr>
              <a:t>: </a:t>
            </a:r>
            <a:r>
              <a:rPr lang="en-US" sz="1400" dirty="0" err="1">
                <a:solidFill>
                  <a:srgbClr val="FFFFFF"/>
                </a:solidFill>
                <a:latin typeface="Times New Roman" panose="02020603050405020304" pitchFamily="18" charset="0"/>
                <a:ea typeface="Montserrat Bold" panose="00000800000000000000"/>
                <a:cs typeface="Times New Roman" panose="02020603050405020304" pitchFamily="18" charset="0"/>
                <a:sym typeface="Montserrat Bold" panose="00000800000000000000"/>
              </a:rPr>
              <a:t>Nhiệt</a:t>
            </a:r>
            <a:r>
              <a:rPr lang="en-US" sz="1400" dirty="0">
                <a:solidFill>
                  <a:srgbClr val="FFFFFF"/>
                </a:solidFill>
                <a:latin typeface="Times New Roman" panose="02020603050405020304" pitchFamily="18" charset="0"/>
                <a:ea typeface="Montserrat Bold" panose="00000800000000000000"/>
                <a:cs typeface="Times New Roman" panose="02020603050405020304" pitchFamily="18" charset="0"/>
                <a:sym typeface="Montserrat Bold" panose="00000800000000000000"/>
              </a:rPr>
              <a:t> </a:t>
            </a:r>
            <a:r>
              <a:rPr lang="en-US" sz="1400" dirty="0" err="1">
                <a:solidFill>
                  <a:srgbClr val="FFFFFF"/>
                </a:solidFill>
                <a:latin typeface="Times New Roman" panose="02020603050405020304" pitchFamily="18" charset="0"/>
                <a:ea typeface="Montserrat Bold" panose="00000800000000000000"/>
                <a:cs typeface="Times New Roman" panose="02020603050405020304" pitchFamily="18" charset="0"/>
                <a:sym typeface="Montserrat Bold" panose="00000800000000000000"/>
              </a:rPr>
              <a:t>độ</a:t>
            </a:r>
            <a:r>
              <a:rPr lang="en-US" sz="1400" dirty="0">
                <a:solidFill>
                  <a:srgbClr val="FFFFFF"/>
                </a:solidFill>
                <a:latin typeface="Times New Roman" panose="02020603050405020304" pitchFamily="18" charset="0"/>
                <a:ea typeface="Montserrat Bold" panose="00000800000000000000"/>
                <a:cs typeface="Times New Roman" panose="02020603050405020304" pitchFamily="18" charset="0"/>
                <a:sym typeface="Montserrat Bold" panose="00000800000000000000"/>
              </a:rPr>
              <a:t>, </a:t>
            </a:r>
            <a:r>
              <a:rPr lang="en-US" sz="1400" dirty="0" err="1">
                <a:solidFill>
                  <a:srgbClr val="FFFFFF"/>
                </a:solidFill>
                <a:latin typeface="Times New Roman" panose="02020603050405020304" pitchFamily="18" charset="0"/>
                <a:ea typeface="Montserrat Bold" panose="00000800000000000000"/>
                <a:cs typeface="Times New Roman" panose="02020603050405020304" pitchFamily="18" charset="0"/>
                <a:sym typeface="Montserrat Bold" panose="00000800000000000000"/>
              </a:rPr>
              <a:t>Độ</a:t>
            </a:r>
            <a:r>
              <a:rPr lang="en-US" sz="1400" dirty="0">
                <a:solidFill>
                  <a:srgbClr val="FFFFFF"/>
                </a:solidFill>
                <a:latin typeface="Times New Roman" panose="02020603050405020304" pitchFamily="18" charset="0"/>
                <a:ea typeface="Montserrat Bold" panose="00000800000000000000"/>
                <a:cs typeface="Times New Roman" panose="02020603050405020304" pitchFamily="18" charset="0"/>
                <a:sym typeface="Montserrat Bold" panose="00000800000000000000"/>
              </a:rPr>
              <a:t> </a:t>
            </a:r>
            <a:r>
              <a:rPr lang="en-US" sz="1400" dirty="0" err="1">
                <a:solidFill>
                  <a:srgbClr val="FFFFFF"/>
                </a:solidFill>
                <a:latin typeface="Times New Roman" panose="02020603050405020304" pitchFamily="18" charset="0"/>
                <a:ea typeface="Montserrat Bold" panose="00000800000000000000"/>
                <a:cs typeface="Times New Roman" panose="02020603050405020304" pitchFamily="18" charset="0"/>
                <a:sym typeface="Montserrat Bold" panose="00000800000000000000"/>
              </a:rPr>
              <a:t>ẩm</a:t>
            </a:r>
            <a:r>
              <a:rPr lang="en-US" sz="1400" dirty="0">
                <a:solidFill>
                  <a:srgbClr val="FFFFFF"/>
                </a:solidFill>
                <a:latin typeface="Times New Roman" panose="02020603050405020304" pitchFamily="18" charset="0"/>
                <a:ea typeface="Montserrat Bold" panose="00000800000000000000"/>
                <a:cs typeface="Times New Roman" panose="02020603050405020304" pitchFamily="18" charset="0"/>
                <a:sym typeface="Montserrat Bold" panose="00000800000000000000"/>
              </a:rPr>
              <a:t>, Co2, </a:t>
            </a:r>
            <a:r>
              <a:rPr lang="en-US" sz="1400" dirty="0" err="1">
                <a:solidFill>
                  <a:srgbClr val="FFFFFF"/>
                </a:solidFill>
                <a:latin typeface="Times New Roman" panose="02020603050405020304" pitchFamily="18" charset="0"/>
                <a:ea typeface="Montserrat Bold" panose="00000800000000000000"/>
                <a:cs typeface="Times New Roman" panose="02020603050405020304" pitchFamily="18" charset="0"/>
                <a:sym typeface="Montserrat Bold" panose="00000800000000000000"/>
              </a:rPr>
              <a:t>Ánh</a:t>
            </a:r>
            <a:r>
              <a:rPr lang="en-US" sz="1400" dirty="0">
                <a:solidFill>
                  <a:srgbClr val="FFFFFF"/>
                </a:solidFill>
                <a:latin typeface="Times New Roman" panose="02020603050405020304" pitchFamily="18" charset="0"/>
                <a:ea typeface="Montserrat Bold" panose="00000800000000000000"/>
                <a:cs typeface="Times New Roman" panose="02020603050405020304" pitchFamily="18" charset="0"/>
                <a:sym typeface="Montserrat Bold" panose="00000800000000000000"/>
              </a:rPr>
              <a:t> </a:t>
            </a:r>
            <a:r>
              <a:rPr lang="en-US" sz="1400" dirty="0" err="1">
                <a:solidFill>
                  <a:srgbClr val="FFFFFF"/>
                </a:solidFill>
                <a:latin typeface="Times New Roman" panose="02020603050405020304" pitchFamily="18" charset="0"/>
                <a:ea typeface="Montserrat Bold" panose="00000800000000000000"/>
                <a:cs typeface="Times New Roman" panose="02020603050405020304" pitchFamily="18" charset="0"/>
                <a:sym typeface="Montserrat Bold" panose="00000800000000000000"/>
              </a:rPr>
              <a:t>sáng</a:t>
            </a:r>
            <a:r>
              <a:rPr lang="en-US" sz="1400" dirty="0">
                <a:solidFill>
                  <a:srgbClr val="FFFFFF"/>
                </a:solidFill>
                <a:latin typeface="Times New Roman" panose="02020603050405020304" pitchFamily="18" charset="0"/>
                <a:ea typeface="Montserrat Bold" panose="00000800000000000000"/>
                <a:cs typeface="Times New Roman" panose="02020603050405020304" pitchFamily="18" charset="0"/>
                <a:sym typeface="Montserrat Bold" panose="00000800000000000000"/>
              </a:rPr>
              <a:t>, </a:t>
            </a:r>
            <a:r>
              <a:rPr lang="en-US" sz="1400" dirty="0" err="1">
                <a:solidFill>
                  <a:srgbClr val="FFFFFF"/>
                </a:solidFill>
                <a:latin typeface="Times New Roman" panose="02020603050405020304" pitchFamily="18" charset="0"/>
                <a:ea typeface="Montserrat Bold" panose="00000800000000000000"/>
                <a:cs typeface="Times New Roman" panose="02020603050405020304" pitchFamily="18" charset="0"/>
                <a:sym typeface="Montserrat Bold" panose="00000800000000000000"/>
              </a:rPr>
              <a:t>Áp</a:t>
            </a:r>
            <a:r>
              <a:rPr lang="en-US" sz="1400" dirty="0">
                <a:solidFill>
                  <a:srgbClr val="FFFFFF"/>
                </a:solidFill>
                <a:latin typeface="Times New Roman" panose="02020603050405020304" pitchFamily="18" charset="0"/>
                <a:ea typeface="Montserrat Bold" panose="00000800000000000000"/>
                <a:cs typeface="Times New Roman" panose="02020603050405020304" pitchFamily="18" charset="0"/>
                <a:sym typeface="Montserrat Bold" panose="00000800000000000000"/>
              </a:rPr>
              <a:t> </a:t>
            </a:r>
            <a:r>
              <a:rPr lang="en-US" sz="1400" dirty="0" err="1">
                <a:solidFill>
                  <a:srgbClr val="FFFFFF"/>
                </a:solidFill>
                <a:latin typeface="Times New Roman" panose="02020603050405020304" pitchFamily="18" charset="0"/>
                <a:ea typeface="Montserrat Bold" panose="00000800000000000000"/>
                <a:cs typeface="Times New Roman" panose="02020603050405020304" pitchFamily="18" charset="0"/>
                <a:sym typeface="Montserrat Bold" panose="00000800000000000000"/>
              </a:rPr>
              <a:t>suất</a:t>
            </a:r>
            <a:r>
              <a:rPr lang="en-US" sz="1400" dirty="0">
                <a:solidFill>
                  <a:srgbClr val="FFFFFF"/>
                </a:solidFill>
                <a:latin typeface="Times New Roman" panose="02020603050405020304" pitchFamily="18" charset="0"/>
                <a:ea typeface="Montserrat Bold" panose="00000800000000000000"/>
                <a:cs typeface="Times New Roman" panose="02020603050405020304" pitchFamily="18" charset="0"/>
                <a:sym typeface="Montserrat Bold" panose="00000800000000000000"/>
              </a:rPr>
              <a:t>, </a:t>
            </a:r>
            <a:r>
              <a:rPr lang="en-US" sz="1400" dirty="0" err="1">
                <a:solidFill>
                  <a:srgbClr val="FFFFFF"/>
                </a:solidFill>
                <a:latin typeface="Times New Roman" panose="02020603050405020304" pitchFamily="18" charset="0"/>
                <a:ea typeface="Montserrat Bold" panose="00000800000000000000"/>
                <a:cs typeface="Times New Roman" panose="02020603050405020304" pitchFamily="18" charset="0"/>
                <a:sym typeface="Montserrat Bold" panose="00000800000000000000"/>
              </a:rPr>
              <a:t>Chuyển</a:t>
            </a:r>
            <a:r>
              <a:rPr lang="en-US" sz="1400" dirty="0">
                <a:solidFill>
                  <a:srgbClr val="FFFFFF"/>
                </a:solidFill>
                <a:latin typeface="Times New Roman" panose="02020603050405020304" pitchFamily="18" charset="0"/>
                <a:ea typeface="Montserrat Bold" panose="00000800000000000000"/>
                <a:cs typeface="Times New Roman" panose="02020603050405020304" pitchFamily="18" charset="0"/>
                <a:sym typeface="Montserrat Bold" panose="00000800000000000000"/>
              </a:rPr>
              <a:t> </a:t>
            </a:r>
            <a:r>
              <a:rPr lang="en-US" sz="1400" dirty="0" err="1">
                <a:solidFill>
                  <a:srgbClr val="FFFFFF"/>
                </a:solidFill>
                <a:latin typeface="Times New Roman" panose="02020603050405020304" pitchFamily="18" charset="0"/>
                <a:ea typeface="Montserrat Bold" panose="00000800000000000000"/>
                <a:cs typeface="Times New Roman" panose="02020603050405020304" pitchFamily="18" charset="0"/>
                <a:sym typeface="Montserrat Bold" panose="00000800000000000000"/>
              </a:rPr>
              <a:t>động</a:t>
            </a:r>
            <a:r>
              <a:rPr lang="en-US" sz="1400" dirty="0">
                <a:solidFill>
                  <a:srgbClr val="FFFFFF"/>
                </a:solidFill>
                <a:latin typeface="Times New Roman" panose="02020603050405020304" pitchFamily="18" charset="0"/>
                <a:ea typeface="Montserrat Bold" panose="00000800000000000000"/>
                <a:cs typeface="Times New Roman" panose="02020603050405020304" pitchFamily="18" charset="0"/>
                <a:sym typeface="Montserrat Bold" panose="00000800000000000000"/>
              </a:rPr>
              <a:t>,  </a:t>
            </a:r>
            <a:r>
              <a:rPr lang="en-US" sz="1400" dirty="0" err="1">
                <a:solidFill>
                  <a:srgbClr val="FFFFFF"/>
                </a:solidFill>
                <a:latin typeface="Times New Roman" panose="02020603050405020304" pitchFamily="18" charset="0"/>
                <a:ea typeface="Montserrat Bold" panose="00000800000000000000"/>
                <a:cs typeface="Times New Roman" panose="02020603050405020304" pitchFamily="18" charset="0"/>
                <a:sym typeface="Montserrat Bold" panose="00000800000000000000"/>
              </a:rPr>
              <a:t>âm</a:t>
            </a:r>
            <a:r>
              <a:rPr lang="en-US" sz="1400" dirty="0">
                <a:solidFill>
                  <a:srgbClr val="FFFFFF"/>
                </a:solidFill>
                <a:latin typeface="Times New Roman" panose="02020603050405020304" pitchFamily="18" charset="0"/>
                <a:ea typeface="Montserrat Bold" panose="00000800000000000000"/>
                <a:cs typeface="Times New Roman" panose="02020603050405020304" pitchFamily="18" charset="0"/>
                <a:sym typeface="Montserrat Bold" panose="00000800000000000000"/>
              </a:rPr>
              <a:t> </a:t>
            </a:r>
            <a:r>
              <a:rPr lang="en-US" sz="1400" dirty="0" err="1">
                <a:solidFill>
                  <a:srgbClr val="FFFFFF"/>
                </a:solidFill>
                <a:latin typeface="Times New Roman" panose="02020603050405020304" pitchFamily="18" charset="0"/>
                <a:ea typeface="Montserrat Bold" panose="00000800000000000000"/>
                <a:cs typeface="Times New Roman" panose="02020603050405020304" pitchFamily="18" charset="0"/>
                <a:sym typeface="Montserrat Bold" panose="00000800000000000000"/>
              </a:rPr>
              <a:t>thanh</a:t>
            </a:r>
            <a:r>
              <a:rPr lang="en-US" sz="1400" dirty="0">
                <a:solidFill>
                  <a:srgbClr val="FFFFFF"/>
                </a:solidFill>
                <a:latin typeface="Times New Roman" panose="02020603050405020304" pitchFamily="18" charset="0"/>
                <a:ea typeface="Montserrat Bold" panose="00000800000000000000"/>
                <a:cs typeface="Times New Roman" panose="02020603050405020304" pitchFamily="18" charset="0"/>
                <a:sym typeface="Montserrat Bold" panose="00000800000000000000"/>
              </a:rPr>
              <a:t>,…</a:t>
            </a:r>
          </a:p>
          <a:p>
            <a:pPr marL="294005" lvl="1" indent="-147320" algn="l">
              <a:lnSpc>
                <a:spcPts val="1910"/>
              </a:lnSpc>
              <a:buFont typeface="Arial" panose="020B0604020202020204"/>
              <a:buChar char="•"/>
            </a:pPr>
            <a:r>
              <a:rPr lang="en-US" sz="1400" dirty="0">
                <a:solidFill>
                  <a:srgbClr val="FFFFFF"/>
                </a:solidFill>
                <a:latin typeface="Times New Roman" panose="02020603050405020304" pitchFamily="18" charset="0"/>
                <a:ea typeface="Montserrat Bold" panose="00000800000000000000"/>
                <a:cs typeface="Times New Roman" panose="02020603050405020304" pitchFamily="18" charset="0"/>
                <a:sym typeface="Montserrat Bold" panose="00000800000000000000"/>
              </a:rPr>
              <a:t>Thu </a:t>
            </a:r>
            <a:r>
              <a:rPr lang="en-US" sz="1400" dirty="0" err="1">
                <a:solidFill>
                  <a:srgbClr val="FFFFFF"/>
                </a:solidFill>
                <a:latin typeface="Times New Roman" panose="02020603050405020304" pitchFamily="18" charset="0"/>
                <a:ea typeface="Montserrat Bold" panose="00000800000000000000"/>
                <a:cs typeface="Times New Roman" panose="02020603050405020304" pitchFamily="18" charset="0"/>
                <a:sym typeface="Montserrat Bold" panose="00000800000000000000"/>
              </a:rPr>
              <a:t>thập</a:t>
            </a:r>
            <a:r>
              <a:rPr lang="en-US" sz="1400" dirty="0">
                <a:solidFill>
                  <a:srgbClr val="FFFFFF"/>
                </a:solidFill>
                <a:latin typeface="Times New Roman" panose="02020603050405020304" pitchFamily="18" charset="0"/>
                <a:ea typeface="Montserrat Bold" panose="00000800000000000000"/>
                <a:cs typeface="Times New Roman" panose="02020603050405020304" pitchFamily="18" charset="0"/>
                <a:sym typeface="Montserrat Bold" panose="00000800000000000000"/>
              </a:rPr>
              <a:t> </a:t>
            </a:r>
            <a:r>
              <a:rPr lang="en-US" sz="1400" dirty="0" err="1">
                <a:solidFill>
                  <a:srgbClr val="FFFFFF"/>
                </a:solidFill>
                <a:latin typeface="Times New Roman" panose="02020603050405020304" pitchFamily="18" charset="0"/>
                <a:ea typeface="Montserrat Bold" panose="00000800000000000000"/>
                <a:cs typeface="Times New Roman" panose="02020603050405020304" pitchFamily="18" charset="0"/>
                <a:sym typeface="Montserrat Bold" panose="00000800000000000000"/>
              </a:rPr>
              <a:t>dữ</a:t>
            </a:r>
            <a:r>
              <a:rPr lang="en-US" sz="1400" dirty="0">
                <a:solidFill>
                  <a:srgbClr val="FFFFFF"/>
                </a:solidFill>
                <a:latin typeface="Times New Roman" panose="02020603050405020304" pitchFamily="18" charset="0"/>
                <a:ea typeface="Montserrat Bold" panose="00000800000000000000"/>
                <a:cs typeface="Times New Roman" panose="02020603050405020304" pitchFamily="18" charset="0"/>
                <a:sym typeface="Montserrat Bold" panose="00000800000000000000"/>
              </a:rPr>
              <a:t> </a:t>
            </a:r>
            <a:r>
              <a:rPr lang="en-US" sz="1400" dirty="0" err="1">
                <a:solidFill>
                  <a:srgbClr val="FFFFFF"/>
                </a:solidFill>
                <a:latin typeface="Times New Roman" panose="02020603050405020304" pitchFamily="18" charset="0"/>
                <a:ea typeface="Montserrat Bold" panose="00000800000000000000"/>
                <a:cs typeface="Times New Roman" panose="02020603050405020304" pitchFamily="18" charset="0"/>
                <a:sym typeface="Montserrat Bold" panose="00000800000000000000"/>
              </a:rPr>
              <a:t>liệu</a:t>
            </a:r>
            <a:r>
              <a:rPr lang="en-US" sz="1400" dirty="0">
                <a:solidFill>
                  <a:srgbClr val="FFFFFF"/>
                </a:solidFill>
                <a:latin typeface="Times New Roman" panose="02020603050405020304" pitchFamily="18" charset="0"/>
                <a:ea typeface="Montserrat Bold" panose="00000800000000000000"/>
                <a:cs typeface="Times New Roman" panose="02020603050405020304" pitchFamily="18" charset="0"/>
                <a:sym typeface="Montserrat Bold" panose="00000800000000000000"/>
              </a:rPr>
              <a:t>, </a:t>
            </a:r>
            <a:r>
              <a:rPr lang="en-US" sz="1400" dirty="0" err="1">
                <a:solidFill>
                  <a:srgbClr val="FFFFFF"/>
                </a:solidFill>
                <a:latin typeface="Times New Roman" panose="02020603050405020304" pitchFamily="18" charset="0"/>
                <a:ea typeface="Montserrat Bold" panose="00000800000000000000"/>
                <a:cs typeface="Times New Roman" panose="02020603050405020304" pitchFamily="18" charset="0"/>
                <a:sym typeface="Montserrat Bold" panose="00000800000000000000"/>
              </a:rPr>
              <a:t>ghi</a:t>
            </a:r>
            <a:r>
              <a:rPr lang="en-US" sz="1400" dirty="0">
                <a:solidFill>
                  <a:srgbClr val="FFFFFF"/>
                </a:solidFill>
                <a:latin typeface="Times New Roman" panose="02020603050405020304" pitchFamily="18" charset="0"/>
                <a:ea typeface="Montserrat Bold" panose="00000800000000000000"/>
                <a:cs typeface="Times New Roman" panose="02020603050405020304" pitchFamily="18" charset="0"/>
                <a:sym typeface="Montserrat Bold" panose="00000800000000000000"/>
              </a:rPr>
              <a:t> </a:t>
            </a:r>
            <a:r>
              <a:rPr lang="en-US" sz="1400" dirty="0" err="1">
                <a:solidFill>
                  <a:srgbClr val="FFFFFF"/>
                </a:solidFill>
                <a:latin typeface="Times New Roman" panose="02020603050405020304" pitchFamily="18" charset="0"/>
                <a:ea typeface="Montserrat Bold" panose="00000800000000000000"/>
                <a:cs typeface="Times New Roman" panose="02020603050405020304" pitchFamily="18" charset="0"/>
                <a:sym typeface="Montserrat Bold" panose="00000800000000000000"/>
              </a:rPr>
              <a:t>lại</a:t>
            </a:r>
            <a:r>
              <a:rPr lang="en-US" sz="1400" dirty="0">
                <a:solidFill>
                  <a:srgbClr val="FFFFFF"/>
                </a:solidFill>
                <a:latin typeface="Times New Roman" panose="02020603050405020304" pitchFamily="18" charset="0"/>
                <a:ea typeface="Montserrat Bold" panose="00000800000000000000"/>
                <a:cs typeface="Times New Roman" panose="02020603050405020304" pitchFamily="18" charset="0"/>
                <a:sym typeface="Montserrat Bold" panose="00000800000000000000"/>
              </a:rPr>
              <a:t> </a:t>
            </a:r>
            <a:r>
              <a:rPr lang="en-US" sz="1400" dirty="0" err="1">
                <a:solidFill>
                  <a:srgbClr val="FFFFFF"/>
                </a:solidFill>
                <a:latin typeface="Times New Roman" panose="02020603050405020304" pitchFamily="18" charset="0"/>
                <a:ea typeface="Montserrat Bold" panose="00000800000000000000"/>
                <a:cs typeface="Times New Roman" panose="02020603050405020304" pitchFamily="18" charset="0"/>
                <a:sym typeface="Montserrat Bold" panose="00000800000000000000"/>
              </a:rPr>
              <a:t>và</a:t>
            </a:r>
            <a:r>
              <a:rPr lang="en-US" sz="1400" dirty="0">
                <a:solidFill>
                  <a:srgbClr val="FFFFFF"/>
                </a:solidFill>
                <a:latin typeface="Times New Roman" panose="02020603050405020304" pitchFamily="18" charset="0"/>
                <a:ea typeface="Montserrat Bold" panose="00000800000000000000"/>
                <a:cs typeface="Times New Roman" panose="02020603050405020304" pitchFamily="18" charset="0"/>
                <a:sym typeface="Montserrat Bold" panose="00000800000000000000"/>
              </a:rPr>
              <a:t> </a:t>
            </a:r>
            <a:r>
              <a:rPr lang="en-US" sz="1400" dirty="0" err="1">
                <a:solidFill>
                  <a:srgbClr val="FFFFFF"/>
                </a:solidFill>
                <a:latin typeface="Times New Roman" panose="02020603050405020304" pitchFamily="18" charset="0"/>
                <a:ea typeface="Montserrat Bold" panose="00000800000000000000"/>
                <a:cs typeface="Times New Roman" panose="02020603050405020304" pitchFamily="18" charset="0"/>
                <a:sym typeface="Montserrat Bold" panose="00000800000000000000"/>
              </a:rPr>
              <a:t>phân</a:t>
            </a:r>
            <a:r>
              <a:rPr lang="en-US" sz="1400" dirty="0">
                <a:solidFill>
                  <a:srgbClr val="FFFFFF"/>
                </a:solidFill>
                <a:latin typeface="Times New Roman" panose="02020603050405020304" pitchFamily="18" charset="0"/>
                <a:ea typeface="Montserrat Bold" panose="00000800000000000000"/>
                <a:cs typeface="Times New Roman" panose="02020603050405020304" pitchFamily="18" charset="0"/>
                <a:sym typeface="Montserrat Bold" panose="00000800000000000000"/>
              </a:rPr>
              <a:t> </a:t>
            </a:r>
            <a:r>
              <a:rPr lang="en-US" sz="1400" dirty="0" err="1">
                <a:solidFill>
                  <a:srgbClr val="FFFFFF"/>
                </a:solidFill>
                <a:latin typeface="Times New Roman" panose="02020603050405020304" pitchFamily="18" charset="0"/>
                <a:ea typeface="Montserrat Bold" panose="00000800000000000000"/>
                <a:cs typeface="Times New Roman" panose="02020603050405020304" pitchFamily="18" charset="0"/>
                <a:sym typeface="Montserrat Bold" panose="00000800000000000000"/>
              </a:rPr>
              <a:t>tích</a:t>
            </a:r>
            <a:r>
              <a:rPr lang="en-US" sz="1400" dirty="0">
                <a:solidFill>
                  <a:srgbClr val="FFFFFF"/>
                </a:solidFill>
                <a:latin typeface="Times New Roman" panose="02020603050405020304" pitchFamily="18" charset="0"/>
                <a:ea typeface="Montserrat Bold" panose="00000800000000000000"/>
                <a:cs typeface="Times New Roman" panose="02020603050405020304" pitchFamily="18" charset="0"/>
                <a:sym typeface="Montserrat Bold" panose="00000800000000000000"/>
              </a:rPr>
              <a:t> </a:t>
            </a:r>
            <a:r>
              <a:rPr lang="en-US" sz="1400" dirty="0" err="1">
                <a:solidFill>
                  <a:srgbClr val="FFFFFF"/>
                </a:solidFill>
                <a:latin typeface="Times New Roman" panose="02020603050405020304" pitchFamily="18" charset="0"/>
                <a:ea typeface="Montserrat Bold" panose="00000800000000000000"/>
                <a:cs typeface="Times New Roman" panose="02020603050405020304" pitchFamily="18" charset="0"/>
                <a:sym typeface="Montserrat Bold" panose="00000800000000000000"/>
              </a:rPr>
              <a:t>để</a:t>
            </a:r>
            <a:r>
              <a:rPr lang="en-US" sz="1400" dirty="0">
                <a:solidFill>
                  <a:srgbClr val="FFFFFF"/>
                </a:solidFill>
                <a:latin typeface="Times New Roman" panose="02020603050405020304" pitchFamily="18" charset="0"/>
                <a:ea typeface="Montserrat Bold" panose="00000800000000000000"/>
                <a:cs typeface="Times New Roman" panose="02020603050405020304" pitchFamily="18" charset="0"/>
                <a:sym typeface="Montserrat Bold" panose="00000800000000000000"/>
              </a:rPr>
              <a:t> </a:t>
            </a:r>
            <a:r>
              <a:rPr lang="en-US" sz="1400" dirty="0" err="1">
                <a:solidFill>
                  <a:srgbClr val="FFFFFF"/>
                </a:solidFill>
                <a:latin typeface="Times New Roman" panose="02020603050405020304" pitchFamily="18" charset="0"/>
                <a:ea typeface="Montserrat Bold" panose="00000800000000000000"/>
                <a:cs typeface="Times New Roman" panose="02020603050405020304" pitchFamily="18" charset="0"/>
                <a:sym typeface="Montserrat Bold" panose="00000800000000000000"/>
              </a:rPr>
              <a:t>cải</a:t>
            </a:r>
            <a:r>
              <a:rPr lang="en-US" sz="1400" dirty="0">
                <a:solidFill>
                  <a:srgbClr val="FFFFFF"/>
                </a:solidFill>
                <a:latin typeface="Times New Roman" panose="02020603050405020304" pitchFamily="18" charset="0"/>
                <a:ea typeface="Montserrat Bold" panose="00000800000000000000"/>
                <a:cs typeface="Times New Roman" panose="02020603050405020304" pitchFamily="18" charset="0"/>
                <a:sym typeface="Montserrat Bold" panose="00000800000000000000"/>
              </a:rPr>
              <a:t> </a:t>
            </a:r>
            <a:r>
              <a:rPr lang="en-US" sz="1400" dirty="0" err="1">
                <a:solidFill>
                  <a:srgbClr val="FFFFFF"/>
                </a:solidFill>
                <a:latin typeface="Times New Roman" panose="02020603050405020304" pitchFamily="18" charset="0"/>
                <a:ea typeface="Montserrat Bold" panose="00000800000000000000"/>
                <a:cs typeface="Times New Roman" panose="02020603050405020304" pitchFamily="18" charset="0"/>
                <a:sym typeface="Montserrat Bold" panose="00000800000000000000"/>
              </a:rPr>
              <a:t>thiện</a:t>
            </a:r>
            <a:r>
              <a:rPr lang="en-US" sz="1400" dirty="0">
                <a:solidFill>
                  <a:srgbClr val="FFFFFF"/>
                </a:solidFill>
                <a:latin typeface="Times New Roman" panose="02020603050405020304" pitchFamily="18" charset="0"/>
                <a:ea typeface="Montserrat Bold" panose="00000800000000000000"/>
                <a:cs typeface="Times New Roman" panose="02020603050405020304" pitchFamily="18" charset="0"/>
                <a:sym typeface="Montserrat Bold" panose="00000800000000000000"/>
              </a:rPr>
              <a:t> </a:t>
            </a:r>
            <a:r>
              <a:rPr lang="en-US" sz="1400" dirty="0" err="1">
                <a:solidFill>
                  <a:srgbClr val="FFFFFF"/>
                </a:solidFill>
                <a:latin typeface="Times New Roman" panose="02020603050405020304" pitchFamily="18" charset="0"/>
                <a:ea typeface="Montserrat Bold" panose="00000800000000000000"/>
                <a:cs typeface="Times New Roman" panose="02020603050405020304" pitchFamily="18" charset="0"/>
                <a:sym typeface="Montserrat Bold" panose="00000800000000000000"/>
              </a:rPr>
              <a:t>hiệu</a:t>
            </a:r>
            <a:r>
              <a:rPr lang="en-US" sz="1400" dirty="0">
                <a:solidFill>
                  <a:srgbClr val="FFFFFF"/>
                </a:solidFill>
                <a:latin typeface="Times New Roman" panose="02020603050405020304" pitchFamily="18" charset="0"/>
                <a:ea typeface="Montserrat Bold" panose="00000800000000000000"/>
                <a:cs typeface="Times New Roman" panose="02020603050405020304" pitchFamily="18" charset="0"/>
                <a:sym typeface="Montserrat Bold" panose="00000800000000000000"/>
              </a:rPr>
              <a:t> </a:t>
            </a:r>
            <a:r>
              <a:rPr lang="en-US" sz="1400" dirty="0" err="1">
                <a:solidFill>
                  <a:srgbClr val="FFFFFF"/>
                </a:solidFill>
                <a:latin typeface="Times New Roman" panose="02020603050405020304" pitchFamily="18" charset="0"/>
                <a:ea typeface="Montserrat Bold" panose="00000800000000000000"/>
                <a:cs typeface="Times New Roman" panose="02020603050405020304" pitchFamily="18" charset="0"/>
                <a:sym typeface="Montserrat Bold" panose="00000800000000000000"/>
              </a:rPr>
              <a:t>suất</a:t>
            </a:r>
            <a:r>
              <a:rPr lang="en-US" sz="1400" dirty="0">
                <a:solidFill>
                  <a:srgbClr val="FFFFFF"/>
                </a:solidFill>
                <a:latin typeface="Times New Roman" panose="02020603050405020304" pitchFamily="18" charset="0"/>
                <a:ea typeface="Montserrat Bold" panose="00000800000000000000"/>
                <a:cs typeface="Times New Roman" panose="02020603050405020304" pitchFamily="18" charset="0"/>
                <a:sym typeface="Montserrat Bold" panose="00000800000000000000"/>
              </a:rPr>
              <a:t>, </a:t>
            </a:r>
            <a:r>
              <a:rPr lang="en-US" sz="1400" dirty="0" err="1">
                <a:solidFill>
                  <a:srgbClr val="FFFFFF"/>
                </a:solidFill>
                <a:latin typeface="Times New Roman" panose="02020603050405020304" pitchFamily="18" charset="0"/>
                <a:ea typeface="Montserrat Bold" panose="00000800000000000000"/>
                <a:cs typeface="Times New Roman" panose="02020603050405020304" pitchFamily="18" charset="0"/>
                <a:sym typeface="Montserrat Bold" panose="00000800000000000000"/>
              </a:rPr>
              <a:t>tiết</a:t>
            </a:r>
            <a:r>
              <a:rPr lang="en-US" sz="1400" dirty="0">
                <a:solidFill>
                  <a:srgbClr val="FFFFFF"/>
                </a:solidFill>
                <a:latin typeface="Times New Roman" panose="02020603050405020304" pitchFamily="18" charset="0"/>
                <a:ea typeface="Montserrat Bold" panose="00000800000000000000"/>
                <a:cs typeface="Times New Roman" panose="02020603050405020304" pitchFamily="18" charset="0"/>
                <a:sym typeface="Montserrat Bold" panose="00000800000000000000"/>
              </a:rPr>
              <a:t> </a:t>
            </a:r>
            <a:r>
              <a:rPr lang="en-US" sz="1400" dirty="0" err="1">
                <a:solidFill>
                  <a:srgbClr val="FFFFFF"/>
                </a:solidFill>
                <a:latin typeface="Times New Roman" panose="02020603050405020304" pitchFamily="18" charset="0"/>
                <a:ea typeface="Montserrat Bold" panose="00000800000000000000"/>
                <a:cs typeface="Times New Roman" panose="02020603050405020304" pitchFamily="18" charset="0"/>
                <a:sym typeface="Montserrat Bold" panose="00000800000000000000"/>
              </a:rPr>
              <a:t>kiệm</a:t>
            </a:r>
            <a:r>
              <a:rPr lang="en-US" sz="1400" dirty="0">
                <a:solidFill>
                  <a:srgbClr val="FFFFFF"/>
                </a:solidFill>
                <a:latin typeface="Times New Roman" panose="02020603050405020304" pitchFamily="18" charset="0"/>
                <a:ea typeface="Montserrat Bold" panose="00000800000000000000"/>
                <a:cs typeface="Times New Roman" panose="02020603050405020304" pitchFamily="18" charset="0"/>
                <a:sym typeface="Montserrat Bold" panose="00000800000000000000"/>
              </a:rPr>
              <a:t> chi </a:t>
            </a:r>
            <a:r>
              <a:rPr lang="en-US" sz="1400" dirty="0" err="1">
                <a:solidFill>
                  <a:srgbClr val="FFFFFF"/>
                </a:solidFill>
                <a:latin typeface="Times New Roman" panose="02020603050405020304" pitchFamily="18" charset="0"/>
                <a:ea typeface="Montserrat Bold" panose="00000800000000000000"/>
                <a:cs typeface="Times New Roman" panose="02020603050405020304" pitchFamily="18" charset="0"/>
                <a:sym typeface="Montserrat Bold" panose="00000800000000000000"/>
              </a:rPr>
              <a:t>phí</a:t>
            </a:r>
            <a:r>
              <a:rPr lang="en-US" sz="1400" dirty="0">
                <a:solidFill>
                  <a:srgbClr val="FFFFFF"/>
                </a:solidFill>
                <a:latin typeface="Times New Roman" panose="02020603050405020304" pitchFamily="18" charset="0"/>
                <a:ea typeface="Montserrat Bold" panose="00000800000000000000"/>
                <a:cs typeface="Times New Roman" panose="02020603050405020304" pitchFamily="18" charset="0"/>
                <a:sym typeface="Montserrat Bold" panose="00000800000000000000"/>
              </a:rPr>
              <a:t>.</a:t>
            </a:r>
          </a:p>
        </p:txBody>
      </p:sp>
      <p:sp>
        <p:nvSpPr>
          <p:cNvPr id="15" name="TextBox 15"/>
          <p:cNvSpPr txBox="1"/>
          <p:nvPr/>
        </p:nvSpPr>
        <p:spPr>
          <a:xfrm>
            <a:off x="797929" y="7426479"/>
            <a:ext cx="3499802" cy="1929182"/>
          </a:xfrm>
          <a:prstGeom prst="rect">
            <a:avLst/>
          </a:prstGeom>
        </p:spPr>
        <p:txBody>
          <a:bodyPr lIns="0" tIns="0" rIns="0" bIns="0" rtlCol="0" anchor="t">
            <a:spAutoFit/>
          </a:bodyPr>
          <a:lstStyle/>
          <a:p>
            <a:pPr marL="432435" lvl="1" indent="-285750" algn="l">
              <a:lnSpc>
                <a:spcPts val="1905"/>
              </a:lnSpc>
              <a:buFont typeface="Arial" panose="020B0604020202020204" pitchFamily="34" charset="0"/>
              <a:buChar char="•"/>
            </a:pPr>
            <a:r>
              <a:rPr lang="en-US" sz="1360" dirty="0" err="1">
                <a:solidFill>
                  <a:srgbClr val="FFFFFF"/>
                </a:solidFill>
                <a:latin typeface="Times New Roman" panose="02020603050405020304" pitchFamily="18" charset="0"/>
                <a:ea typeface="Montserrat Classic Bold"/>
                <a:cs typeface="Times New Roman" panose="02020603050405020304" pitchFamily="18" charset="0"/>
                <a:sym typeface="Montserrat Classic Bold"/>
              </a:rPr>
              <a:t>Tự</a:t>
            </a:r>
            <a:r>
              <a:rPr lang="en-US" sz="1360" dirty="0">
                <a:solidFill>
                  <a:srgbClr val="FFFFFF"/>
                </a:solidFill>
                <a:latin typeface="Times New Roman" panose="02020603050405020304" pitchFamily="18" charset="0"/>
                <a:ea typeface="Montserrat Classic Bold"/>
                <a:cs typeface="Times New Roman" panose="02020603050405020304" pitchFamily="18" charset="0"/>
                <a:sym typeface="Montserrat Classic Bold"/>
              </a:rPr>
              <a:t> </a:t>
            </a:r>
            <a:r>
              <a:rPr lang="en-US" sz="1360" dirty="0" err="1">
                <a:solidFill>
                  <a:srgbClr val="FFFFFF"/>
                </a:solidFill>
                <a:latin typeface="Times New Roman" panose="02020603050405020304" pitchFamily="18" charset="0"/>
                <a:ea typeface="Montserrat Classic Bold"/>
                <a:cs typeface="Times New Roman" panose="02020603050405020304" pitchFamily="18" charset="0"/>
                <a:sym typeface="Montserrat Classic Bold"/>
              </a:rPr>
              <a:t>động</a:t>
            </a:r>
            <a:r>
              <a:rPr lang="en-US" sz="1360" dirty="0">
                <a:solidFill>
                  <a:srgbClr val="FFFFFF"/>
                </a:solidFill>
                <a:latin typeface="Times New Roman" panose="02020603050405020304" pitchFamily="18" charset="0"/>
                <a:ea typeface="Montserrat Classic Bold"/>
                <a:cs typeface="Times New Roman" panose="02020603050405020304" pitchFamily="18" charset="0"/>
                <a:sym typeface="Montserrat Classic Bold"/>
              </a:rPr>
              <a:t> </a:t>
            </a:r>
            <a:r>
              <a:rPr lang="en-US" sz="1360" dirty="0" err="1">
                <a:solidFill>
                  <a:srgbClr val="FFFFFF"/>
                </a:solidFill>
                <a:latin typeface="Times New Roman" panose="02020603050405020304" pitchFamily="18" charset="0"/>
                <a:ea typeface="Montserrat Classic Bold"/>
                <a:cs typeface="Times New Roman" panose="02020603050405020304" pitchFamily="18" charset="0"/>
                <a:sym typeface="Montserrat Classic Bold"/>
              </a:rPr>
              <a:t>điều</a:t>
            </a:r>
            <a:r>
              <a:rPr lang="en-US" sz="1360" dirty="0">
                <a:solidFill>
                  <a:srgbClr val="FFFFFF"/>
                </a:solidFill>
                <a:latin typeface="Times New Roman" panose="02020603050405020304" pitchFamily="18" charset="0"/>
                <a:ea typeface="Montserrat Classic Bold"/>
                <a:cs typeface="Times New Roman" panose="02020603050405020304" pitchFamily="18" charset="0"/>
                <a:sym typeface="Montserrat Classic Bold"/>
              </a:rPr>
              <a:t> </a:t>
            </a:r>
            <a:r>
              <a:rPr lang="en-US" sz="1360" dirty="0" err="1">
                <a:solidFill>
                  <a:srgbClr val="FFFFFF"/>
                </a:solidFill>
                <a:latin typeface="Times New Roman" panose="02020603050405020304" pitchFamily="18" charset="0"/>
                <a:ea typeface="Montserrat Classic Bold"/>
                <a:cs typeface="Times New Roman" panose="02020603050405020304" pitchFamily="18" charset="0"/>
                <a:sym typeface="Montserrat Classic Bold"/>
              </a:rPr>
              <a:t>khiển</a:t>
            </a:r>
            <a:r>
              <a:rPr lang="en-US" sz="1360" dirty="0">
                <a:solidFill>
                  <a:srgbClr val="FFFFFF"/>
                </a:solidFill>
                <a:latin typeface="Times New Roman" panose="02020603050405020304" pitchFamily="18" charset="0"/>
                <a:ea typeface="Montserrat Classic Bold"/>
                <a:cs typeface="Times New Roman" panose="02020603050405020304" pitchFamily="18" charset="0"/>
                <a:sym typeface="Montserrat Classic Bold"/>
              </a:rPr>
              <a:t> </a:t>
            </a:r>
            <a:r>
              <a:rPr lang="en-US" sz="1360" dirty="0" err="1">
                <a:solidFill>
                  <a:srgbClr val="FFFFFF"/>
                </a:solidFill>
                <a:latin typeface="Times New Roman" panose="02020603050405020304" pitchFamily="18" charset="0"/>
                <a:ea typeface="Montserrat Classic Bold"/>
                <a:cs typeface="Times New Roman" panose="02020603050405020304" pitchFamily="18" charset="0"/>
                <a:sym typeface="Montserrat Classic Bold"/>
              </a:rPr>
              <a:t>các</a:t>
            </a:r>
            <a:r>
              <a:rPr lang="en-US" sz="1360" dirty="0">
                <a:solidFill>
                  <a:srgbClr val="FFFFFF"/>
                </a:solidFill>
                <a:latin typeface="Times New Roman" panose="02020603050405020304" pitchFamily="18" charset="0"/>
                <a:ea typeface="Montserrat Classic Bold"/>
                <a:cs typeface="Times New Roman" panose="02020603050405020304" pitchFamily="18" charset="0"/>
                <a:sym typeface="Montserrat Classic Bold"/>
              </a:rPr>
              <a:t> </a:t>
            </a:r>
            <a:r>
              <a:rPr lang="en-US" sz="1360" dirty="0" err="1">
                <a:solidFill>
                  <a:srgbClr val="FFFFFF"/>
                </a:solidFill>
                <a:latin typeface="Times New Roman" panose="02020603050405020304" pitchFamily="18" charset="0"/>
                <a:ea typeface="Montserrat Classic Bold"/>
                <a:cs typeface="Times New Roman" panose="02020603050405020304" pitchFamily="18" charset="0"/>
                <a:sym typeface="Montserrat Classic Bold"/>
              </a:rPr>
              <a:t>thiết</a:t>
            </a:r>
            <a:r>
              <a:rPr lang="en-US" sz="1360" dirty="0">
                <a:solidFill>
                  <a:srgbClr val="FFFFFF"/>
                </a:solidFill>
                <a:latin typeface="Times New Roman" panose="02020603050405020304" pitchFamily="18" charset="0"/>
                <a:ea typeface="Montserrat Classic Bold"/>
                <a:cs typeface="Times New Roman" panose="02020603050405020304" pitchFamily="18" charset="0"/>
                <a:sym typeface="Montserrat Classic Bold"/>
              </a:rPr>
              <a:t> </a:t>
            </a:r>
            <a:r>
              <a:rPr lang="en-US" sz="1360" dirty="0" err="1">
                <a:solidFill>
                  <a:srgbClr val="FFFFFF"/>
                </a:solidFill>
                <a:latin typeface="Times New Roman" panose="02020603050405020304" pitchFamily="18" charset="0"/>
                <a:ea typeface="Montserrat Classic Bold"/>
                <a:cs typeface="Times New Roman" panose="02020603050405020304" pitchFamily="18" charset="0"/>
                <a:sym typeface="Montserrat Classic Bold"/>
              </a:rPr>
              <a:t>bị</a:t>
            </a:r>
            <a:r>
              <a:rPr lang="en-US" sz="1360" dirty="0">
                <a:solidFill>
                  <a:srgbClr val="FFFFFF"/>
                </a:solidFill>
                <a:latin typeface="Times New Roman" panose="02020603050405020304" pitchFamily="18" charset="0"/>
                <a:ea typeface="Montserrat Classic Bold"/>
                <a:cs typeface="Times New Roman" panose="02020603050405020304" pitchFamily="18" charset="0"/>
                <a:sym typeface="Montserrat Classic Bold"/>
              </a:rPr>
              <a:t> </a:t>
            </a:r>
            <a:r>
              <a:rPr lang="en-US" sz="1360" dirty="0" err="1">
                <a:solidFill>
                  <a:srgbClr val="FFFFFF"/>
                </a:solidFill>
                <a:latin typeface="Times New Roman" panose="02020603050405020304" pitchFamily="18" charset="0"/>
                <a:ea typeface="Montserrat Classic Bold"/>
                <a:cs typeface="Times New Roman" panose="02020603050405020304" pitchFamily="18" charset="0"/>
                <a:sym typeface="Montserrat Classic Bold"/>
              </a:rPr>
              <a:t>khi</a:t>
            </a:r>
            <a:r>
              <a:rPr lang="en-US" sz="1360" dirty="0">
                <a:solidFill>
                  <a:srgbClr val="FFFFFF"/>
                </a:solidFill>
                <a:latin typeface="Times New Roman" panose="02020603050405020304" pitchFamily="18" charset="0"/>
                <a:ea typeface="Montserrat Classic Bold"/>
                <a:cs typeface="Times New Roman" panose="02020603050405020304" pitchFamily="18" charset="0"/>
                <a:sym typeface="Montserrat Classic Bold"/>
              </a:rPr>
              <a:t> </a:t>
            </a:r>
            <a:r>
              <a:rPr lang="en-US" sz="1360" dirty="0" err="1">
                <a:solidFill>
                  <a:srgbClr val="FFFFFF"/>
                </a:solidFill>
                <a:latin typeface="Times New Roman" panose="02020603050405020304" pitchFamily="18" charset="0"/>
                <a:ea typeface="Montserrat Classic Bold"/>
                <a:cs typeface="Times New Roman" panose="02020603050405020304" pitchFamily="18" charset="0"/>
                <a:sym typeface="Montserrat Classic Bold"/>
              </a:rPr>
              <a:t>các</a:t>
            </a:r>
            <a:r>
              <a:rPr lang="en-US" sz="1360" dirty="0">
                <a:solidFill>
                  <a:srgbClr val="FFFFFF"/>
                </a:solidFill>
                <a:latin typeface="Times New Roman" panose="02020603050405020304" pitchFamily="18" charset="0"/>
                <a:ea typeface="Montserrat Classic Bold"/>
                <a:cs typeface="Times New Roman" panose="02020603050405020304" pitchFamily="18" charset="0"/>
                <a:sym typeface="Montserrat Classic Bold"/>
              </a:rPr>
              <a:t> </a:t>
            </a:r>
            <a:r>
              <a:rPr lang="en-US" sz="1360" dirty="0" err="1">
                <a:solidFill>
                  <a:srgbClr val="FFFFFF"/>
                </a:solidFill>
                <a:latin typeface="Times New Roman" panose="02020603050405020304" pitchFamily="18" charset="0"/>
                <a:ea typeface="Montserrat Classic Bold"/>
                <a:cs typeface="Times New Roman" panose="02020603050405020304" pitchFamily="18" charset="0"/>
                <a:sym typeface="Montserrat Classic Bold"/>
              </a:rPr>
              <a:t>cảm</a:t>
            </a:r>
            <a:r>
              <a:rPr lang="en-US" sz="1360" dirty="0">
                <a:solidFill>
                  <a:srgbClr val="FFFFFF"/>
                </a:solidFill>
                <a:latin typeface="Times New Roman" panose="02020603050405020304" pitchFamily="18" charset="0"/>
                <a:ea typeface="Montserrat Classic Bold"/>
                <a:cs typeface="Times New Roman" panose="02020603050405020304" pitchFamily="18" charset="0"/>
                <a:sym typeface="Montserrat Classic Bold"/>
              </a:rPr>
              <a:t> </a:t>
            </a:r>
            <a:r>
              <a:rPr lang="en-US" sz="1360" dirty="0" err="1">
                <a:solidFill>
                  <a:srgbClr val="FFFFFF"/>
                </a:solidFill>
                <a:latin typeface="Times New Roman" panose="02020603050405020304" pitchFamily="18" charset="0"/>
                <a:ea typeface="Montserrat Classic Bold"/>
                <a:cs typeface="Times New Roman" panose="02020603050405020304" pitchFamily="18" charset="0"/>
                <a:sym typeface="Montserrat Classic Bold"/>
              </a:rPr>
              <a:t>biến</a:t>
            </a:r>
            <a:r>
              <a:rPr lang="en-US" sz="1360" dirty="0">
                <a:solidFill>
                  <a:srgbClr val="FFFFFF"/>
                </a:solidFill>
                <a:latin typeface="Times New Roman" panose="02020603050405020304" pitchFamily="18" charset="0"/>
                <a:ea typeface="Montserrat Classic Bold"/>
                <a:cs typeface="Times New Roman" panose="02020603050405020304" pitchFamily="18" charset="0"/>
                <a:sym typeface="Montserrat Classic Bold"/>
              </a:rPr>
              <a:t> </a:t>
            </a:r>
            <a:r>
              <a:rPr lang="en-US" sz="1360" dirty="0" err="1">
                <a:solidFill>
                  <a:srgbClr val="FFFFFF"/>
                </a:solidFill>
                <a:latin typeface="Times New Roman" panose="02020603050405020304" pitchFamily="18" charset="0"/>
                <a:ea typeface="Montserrat Classic Bold"/>
                <a:cs typeface="Times New Roman" panose="02020603050405020304" pitchFamily="18" charset="0"/>
                <a:sym typeface="Montserrat Classic Bold"/>
              </a:rPr>
              <a:t>báo</a:t>
            </a:r>
            <a:r>
              <a:rPr lang="en-US" sz="1360" dirty="0">
                <a:solidFill>
                  <a:srgbClr val="FFFFFF"/>
                </a:solidFill>
                <a:latin typeface="Times New Roman" panose="02020603050405020304" pitchFamily="18" charset="0"/>
                <a:ea typeface="Montserrat Classic Bold"/>
                <a:cs typeface="Times New Roman" panose="02020603050405020304" pitchFamily="18" charset="0"/>
                <a:sym typeface="Montserrat Classic Bold"/>
              </a:rPr>
              <a:t> </a:t>
            </a:r>
            <a:r>
              <a:rPr lang="en-US" sz="1360" dirty="0" err="1">
                <a:solidFill>
                  <a:srgbClr val="FFFFFF"/>
                </a:solidFill>
                <a:latin typeface="Times New Roman" panose="02020603050405020304" pitchFamily="18" charset="0"/>
                <a:ea typeface="Montserrat Classic Bold"/>
                <a:cs typeface="Times New Roman" panose="02020603050405020304" pitchFamily="18" charset="0"/>
                <a:sym typeface="Montserrat Classic Bold"/>
              </a:rPr>
              <a:t>vượt</a:t>
            </a:r>
            <a:r>
              <a:rPr lang="en-US" sz="1360" dirty="0">
                <a:solidFill>
                  <a:srgbClr val="FFFFFF"/>
                </a:solidFill>
                <a:latin typeface="Times New Roman" panose="02020603050405020304" pitchFamily="18" charset="0"/>
                <a:ea typeface="Montserrat Classic Bold"/>
                <a:cs typeface="Times New Roman" panose="02020603050405020304" pitchFamily="18" charset="0"/>
                <a:sym typeface="Montserrat Classic Bold"/>
              </a:rPr>
              <a:t> </a:t>
            </a:r>
            <a:r>
              <a:rPr lang="en-US" sz="1360" dirty="0" err="1">
                <a:solidFill>
                  <a:srgbClr val="FFFFFF"/>
                </a:solidFill>
                <a:latin typeface="Times New Roman" panose="02020603050405020304" pitchFamily="18" charset="0"/>
                <a:ea typeface="Montserrat Classic Bold"/>
                <a:cs typeface="Times New Roman" panose="02020603050405020304" pitchFamily="18" charset="0"/>
                <a:sym typeface="Montserrat Classic Bold"/>
              </a:rPr>
              <a:t>ngưỡng</a:t>
            </a:r>
            <a:r>
              <a:rPr lang="en-US" sz="1360" dirty="0">
                <a:solidFill>
                  <a:srgbClr val="FFFFFF"/>
                </a:solidFill>
                <a:latin typeface="Times New Roman" panose="02020603050405020304" pitchFamily="18" charset="0"/>
                <a:ea typeface="Montserrat Classic Bold"/>
                <a:cs typeface="Times New Roman" panose="02020603050405020304" pitchFamily="18" charset="0"/>
                <a:sym typeface="Montserrat Classic Bold"/>
              </a:rPr>
              <a:t> </a:t>
            </a:r>
            <a:r>
              <a:rPr lang="en-US" sz="1360" dirty="0" err="1">
                <a:solidFill>
                  <a:srgbClr val="FFFFFF"/>
                </a:solidFill>
                <a:latin typeface="Times New Roman" panose="02020603050405020304" pitchFamily="18" charset="0"/>
                <a:ea typeface="Montserrat Classic Bold"/>
                <a:cs typeface="Times New Roman" panose="02020603050405020304" pitchFamily="18" charset="0"/>
                <a:sym typeface="Montserrat Classic Bold"/>
              </a:rPr>
              <a:t>cho</a:t>
            </a:r>
            <a:r>
              <a:rPr lang="en-US" sz="1360" dirty="0">
                <a:solidFill>
                  <a:srgbClr val="FFFFFF"/>
                </a:solidFill>
                <a:latin typeface="Times New Roman" panose="02020603050405020304" pitchFamily="18" charset="0"/>
                <a:ea typeface="Montserrat Classic Bold"/>
                <a:cs typeface="Times New Roman" panose="02020603050405020304" pitchFamily="18" charset="0"/>
                <a:sym typeface="Montserrat Classic Bold"/>
              </a:rPr>
              <a:t> </a:t>
            </a:r>
            <a:r>
              <a:rPr lang="en-US" sz="1360" dirty="0" err="1">
                <a:solidFill>
                  <a:srgbClr val="FFFFFF"/>
                </a:solidFill>
                <a:latin typeface="Times New Roman" panose="02020603050405020304" pitchFamily="18" charset="0"/>
                <a:ea typeface="Montserrat Classic Bold"/>
                <a:cs typeface="Times New Roman" panose="02020603050405020304" pitchFamily="18" charset="0"/>
                <a:sym typeface="Montserrat Classic Bold"/>
              </a:rPr>
              <a:t>phép</a:t>
            </a:r>
            <a:r>
              <a:rPr lang="en-US" sz="1360" dirty="0">
                <a:solidFill>
                  <a:srgbClr val="FFFFFF"/>
                </a:solidFill>
                <a:latin typeface="Times New Roman" panose="02020603050405020304" pitchFamily="18" charset="0"/>
                <a:ea typeface="Montserrat Classic Bold"/>
                <a:cs typeface="Times New Roman" panose="02020603050405020304" pitchFamily="18" charset="0"/>
                <a:sym typeface="Montserrat Classic Bold"/>
              </a:rPr>
              <a:t>.</a:t>
            </a:r>
          </a:p>
          <a:p>
            <a:pPr marL="432435" lvl="1" indent="-285750" algn="l">
              <a:lnSpc>
                <a:spcPts val="1905"/>
              </a:lnSpc>
              <a:buFont typeface="Arial" panose="020B0604020202020204" pitchFamily="34" charset="0"/>
              <a:buChar char="•"/>
            </a:pPr>
            <a:r>
              <a:rPr lang="en-US" sz="1360" dirty="0" err="1">
                <a:solidFill>
                  <a:srgbClr val="FFFFFF"/>
                </a:solidFill>
                <a:latin typeface="Times New Roman" panose="02020603050405020304" pitchFamily="18" charset="0"/>
                <a:ea typeface="Montserrat Classic Bold"/>
                <a:cs typeface="Times New Roman" panose="02020603050405020304" pitchFamily="18" charset="0"/>
                <a:sym typeface="Montserrat Classic Bold"/>
              </a:rPr>
              <a:t>Tích</a:t>
            </a:r>
            <a:r>
              <a:rPr lang="en-US" sz="1360" dirty="0">
                <a:solidFill>
                  <a:srgbClr val="FFFFFF"/>
                </a:solidFill>
                <a:latin typeface="Times New Roman" panose="02020603050405020304" pitchFamily="18" charset="0"/>
                <a:ea typeface="Montserrat Classic Bold"/>
                <a:cs typeface="Times New Roman" panose="02020603050405020304" pitchFamily="18" charset="0"/>
                <a:sym typeface="Montserrat Classic Bold"/>
              </a:rPr>
              <a:t> </a:t>
            </a:r>
            <a:r>
              <a:rPr lang="en-US" sz="1360" dirty="0" err="1">
                <a:solidFill>
                  <a:srgbClr val="FFFFFF"/>
                </a:solidFill>
                <a:latin typeface="Times New Roman" panose="02020603050405020304" pitchFamily="18" charset="0"/>
                <a:ea typeface="Montserrat Classic Bold"/>
                <a:cs typeface="Times New Roman" panose="02020603050405020304" pitchFamily="18" charset="0"/>
                <a:sym typeface="Montserrat Classic Bold"/>
              </a:rPr>
              <a:t>hợp</a:t>
            </a:r>
            <a:r>
              <a:rPr lang="en-US" sz="1360" dirty="0">
                <a:solidFill>
                  <a:srgbClr val="FFFFFF"/>
                </a:solidFill>
                <a:latin typeface="Times New Roman" panose="02020603050405020304" pitchFamily="18" charset="0"/>
                <a:ea typeface="Montserrat Classic Bold"/>
                <a:cs typeface="Times New Roman" panose="02020603050405020304" pitchFamily="18" charset="0"/>
                <a:sym typeface="Montserrat Classic Bold"/>
              </a:rPr>
              <a:t> </a:t>
            </a:r>
            <a:r>
              <a:rPr lang="en-US" sz="1360" dirty="0" err="1">
                <a:solidFill>
                  <a:srgbClr val="FFFFFF"/>
                </a:solidFill>
                <a:latin typeface="Times New Roman" panose="02020603050405020304" pitchFamily="18" charset="0"/>
                <a:ea typeface="Montserrat Classic Bold"/>
                <a:cs typeface="Times New Roman" panose="02020603050405020304" pitchFamily="18" charset="0"/>
                <a:sym typeface="Montserrat Classic Bold"/>
              </a:rPr>
              <a:t>hệ</a:t>
            </a:r>
            <a:r>
              <a:rPr lang="en-US" sz="1360" dirty="0">
                <a:solidFill>
                  <a:srgbClr val="FFFFFF"/>
                </a:solidFill>
                <a:latin typeface="Times New Roman" panose="02020603050405020304" pitchFamily="18" charset="0"/>
                <a:ea typeface="Montserrat Classic Bold"/>
                <a:cs typeface="Times New Roman" panose="02020603050405020304" pitchFamily="18" charset="0"/>
                <a:sym typeface="Montserrat Classic Bold"/>
              </a:rPr>
              <a:t> </a:t>
            </a:r>
            <a:r>
              <a:rPr lang="en-US" sz="1360" dirty="0" err="1">
                <a:solidFill>
                  <a:srgbClr val="FFFFFF"/>
                </a:solidFill>
                <a:latin typeface="Times New Roman" panose="02020603050405020304" pitchFamily="18" charset="0"/>
                <a:ea typeface="Montserrat Classic Bold"/>
                <a:cs typeface="Times New Roman" panose="02020603050405020304" pitchFamily="18" charset="0"/>
                <a:sym typeface="Montserrat Classic Bold"/>
              </a:rPr>
              <a:t>thống</a:t>
            </a:r>
            <a:r>
              <a:rPr lang="en-US" sz="1360" dirty="0">
                <a:solidFill>
                  <a:srgbClr val="FFFFFF"/>
                </a:solidFill>
                <a:latin typeface="Times New Roman" panose="02020603050405020304" pitchFamily="18" charset="0"/>
                <a:ea typeface="Montserrat Classic Bold"/>
                <a:cs typeface="Times New Roman" panose="02020603050405020304" pitchFamily="18" charset="0"/>
                <a:sym typeface="Montserrat Classic Bold"/>
              </a:rPr>
              <a:t> </a:t>
            </a:r>
            <a:r>
              <a:rPr lang="en-US" sz="1360" dirty="0" err="1">
                <a:solidFill>
                  <a:srgbClr val="FFFFFF"/>
                </a:solidFill>
                <a:latin typeface="Times New Roman" panose="02020603050405020304" pitchFamily="18" charset="0"/>
                <a:ea typeface="Montserrat Classic Bold"/>
                <a:cs typeface="Times New Roman" panose="02020603050405020304" pitchFamily="18" charset="0"/>
                <a:sym typeface="Montserrat Classic Bold"/>
              </a:rPr>
              <a:t>máy</a:t>
            </a:r>
            <a:r>
              <a:rPr lang="en-US" sz="1360" dirty="0">
                <a:solidFill>
                  <a:srgbClr val="FFFFFF"/>
                </a:solidFill>
                <a:latin typeface="Times New Roman" panose="02020603050405020304" pitchFamily="18" charset="0"/>
                <a:ea typeface="Montserrat Classic Bold"/>
                <a:cs typeface="Times New Roman" panose="02020603050405020304" pitchFamily="18" charset="0"/>
                <a:sym typeface="Montserrat Classic Bold"/>
              </a:rPr>
              <a:t> </a:t>
            </a:r>
            <a:r>
              <a:rPr lang="en-US" sz="1360" dirty="0" err="1">
                <a:solidFill>
                  <a:srgbClr val="FFFFFF"/>
                </a:solidFill>
                <a:latin typeface="Times New Roman" panose="02020603050405020304" pitchFamily="18" charset="0"/>
                <a:ea typeface="Montserrat Classic Bold"/>
                <a:cs typeface="Times New Roman" panose="02020603050405020304" pitchFamily="18" charset="0"/>
                <a:sym typeface="Montserrat Classic Bold"/>
              </a:rPr>
              <a:t>chủ</a:t>
            </a:r>
            <a:r>
              <a:rPr lang="en-US" sz="1360" dirty="0">
                <a:solidFill>
                  <a:srgbClr val="FFFFFF"/>
                </a:solidFill>
                <a:latin typeface="Times New Roman" panose="02020603050405020304" pitchFamily="18" charset="0"/>
                <a:ea typeface="Montserrat Classic Bold"/>
                <a:cs typeface="Times New Roman" panose="02020603050405020304" pitchFamily="18" charset="0"/>
                <a:sym typeface="Montserrat Classic Bold"/>
              </a:rPr>
              <a:t> </a:t>
            </a:r>
            <a:r>
              <a:rPr lang="en-US" sz="1360" dirty="0" err="1">
                <a:solidFill>
                  <a:srgbClr val="FFFFFF"/>
                </a:solidFill>
                <a:latin typeface="Times New Roman" panose="02020603050405020304" pitchFamily="18" charset="0"/>
                <a:ea typeface="Montserrat Classic Bold"/>
                <a:cs typeface="Times New Roman" panose="02020603050405020304" pitchFamily="18" charset="0"/>
                <a:sym typeface="Montserrat Classic Bold"/>
              </a:rPr>
              <a:t>có</a:t>
            </a:r>
            <a:r>
              <a:rPr lang="en-US" sz="1360" dirty="0">
                <a:solidFill>
                  <a:srgbClr val="FFFFFF"/>
                </a:solidFill>
                <a:latin typeface="Times New Roman" panose="02020603050405020304" pitchFamily="18" charset="0"/>
                <a:ea typeface="Montserrat Classic Bold"/>
                <a:cs typeface="Times New Roman" panose="02020603050405020304" pitchFamily="18" charset="0"/>
                <a:sym typeface="Montserrat Classic Bold"/>
              </a:rPr>
              <a:t> </a:t>
            </a:r>
            <a:r>
              <a:rPr lang="en-US" sz="1360" dirty="0" err="1">
                <a:solidFill>
                  <a:srgbClr val="FFFFFF"/>
                </a:solidFill>
                <a:latin typeface="Times New Roman" panose="02020603050405020304" pitchFamily="18" charset="0"/>
                <a:ea typeface="Montserrat Classic Bold"/>
                <a:cs typeface="Times New Roman" panose="02020603050405020304" pitchFamily="18" charset="0"/>
                <a:sym typeface="Montserrat Classic Bold"/>
              </a:rPr>
              <a:t>sẵn</a:t>
            </a:r>
            <a:r>
              <a:rPr lang="en-US" sz="1360" dirty="0">
                <a:solidFill>
                  <a:srgbClr val="FFFFFF"/>
                </a:solidFill>
                <a:latin typeface="Times New Roman" panose="02020603050405020304" pitchFamily="18" charset="0"/>
                <a:ea typeface="Montserrat Classic Bold"/>
                <a:cs typeface="Times New Roman" panose="02020603050405020304" pitchFamily="18" charset="0"/>
                <a:sym typeface="Montserrat Classic Bold"/>
              </a:rPr>
              <a:t> </a:t>
            </a:r>
            <a:r>
              <a:rPr lang="en-US" sz="1360" dirty="0" err="1">
                <a:solidFill>
                  <a:srgbClr val="FFFFFF"/>
                </a:solidFill>
                <a:latin typeface="Times New Roman" panose="02020603050405020304" pitchFamily="18" charset="0"/>
                <a:ea typeface="Montserrat Classic Bold"/>
                <a:cs typeface="Times New Roman" panose="02020603050405020304" pitchFamily="18" charset="0"/>
                <a:sym typeface="Montserrat Classic Bold"/>
              </a:rPr>
              <a:t>để</a:t>
            </a:r>
            <a:r>
              <a:rPr lang="en-US" sz="1360" dirty="0">
                <a:solidFill>
                  <a:srgbClr val="FFFFFF"/>
                </a:solidFill>
                <a:latin typeface="Times New Roman" panose="02020603050405020304" pitchFamily="18" charset="0"/>
                <a:ea typeface="Montserrat Classic Bold"/>
                <a:cs typeface="Times New Roman" panose="02020603050405020304" pitchFamily="18" charset="0"/>
                <a:sym typeface="Montserrat Classic Bold"/>
              </a:rPr>
              <a:t> </a:t>
            </a:r>
            <a:r>
              <a:rPr lang="en-US" sz="1360" dirty="0" err="1">
                <a:solidFill>
                  <a:srgbClr val="FFFFFF"/>
                </a:solidFill>
                <a:latin typeface="Times New Roman" panose="02020603050405020304" pitchFamily="18" charset="0"/>
                <a:ea typeface="Montserrat Classic Bold"/>
                <a:cs typeface="Times New Roman" panose="02020603050405020304" pitchFamily="18" charset="0"/>
                <a:sym typeface="Montserrat Classic Bold"/>
              </a:rPr>
              <a:t>có</a:t>
            </a:r>
            <a:r>
              <a:rPr lang="en-US" sz="1360" dirty="0">
                <a:solidFill>
                  <a:srgbClr val="FFFFFF"/>
                </a:solidFill>
                <a:latin typeface="Times New Roman" panose="02020603050405020304" pitchFamily="18" charset="0"/>
                <a:ea typeface="Montserrat Classic Bold"/>
                <a:cs typeface="Times New Roman" panose="02020603050405020304" pitchFamily="18" charset="0"/>
                <a:sym typeface="Montserrat Classic Bold"/>
              </a:rPr>
              <a:t> </a:t>
            </a:r>
            <a:r>
              <a:rPr lang="en-US" sz="1360" dirty="0" err="1">
                <a:solidFill>
                  <a:srgbClr val="FFFFFF"/>
                </a:solidFill>
                <a:latin typeface="Times New Roman" panose="02020603050405020304" pitchFamily="18" charset="0"/>
                <a:ea typeface="Montserrat Classic Bold"/>
                <a:cs typeface="Times New Roman" panose="02020603050405020304" pitchFamily="18" charset="0"/>
                <a:sym typeface="Montserrat Classic Bold"/>
              </a:rPr>
              <a:t>thể</a:t>
            </a:r>
            <a:r>
              <a:rPr lang="en-US" sz="1360" dirty="0">
                <a:solidFill>
                  <a:srgbClr val="FFFFFF"/>
                </a:solidFill>
                <a:latin typeface="Times New Roman" panose="02020603050405020304" pitchFamily="18" charset="0"/>
                <a:ea typeface="Montserrat Classic Bold"/>
                <a:cs typeface="Times New Roman" panose="02020603050405020304" pitchFamily="18" charset="0"/>
                <a:sym typeface="Montserrat Classic Bold"/>
              </a:rPr>
              <a:t> </a:t>
            </a:r>
            <a:r>
              <a:rPr lang="en-US" sz="1360" dirty="0" err="1">
                <a:solidFill>
                  <a:srgbClr val="FFFFFF"/>
                </a:solidFill>
                <a:latin typeface="Times New Roman" panose="02020603050405020304" pitchFamily="18" charset="0"/>
                <a:ea typeface="Montserrat Classic Bold"/>
                <a:cs typeface="Times New Roman" panose="02020603050405020304" pitchFamily="18" charset="0"/>
                <a:sym typeface="Montserrat Classic Bold"/>
              </a:rPr>
              <a:t>đo</a:t>
            </a:r>
            <a:r>
              <a:rPr lang="en-US" sz="1360" dirty="0">
                <a:solidFill>
                  <a:srgbClr val="FFFFFF"/>
                </a:solidFill>
                <a:latin typeface="Times New Roman" panose="02020603050405020304" pitchFamily="18" charset="0"/>
                <a:ea typeface="Montserrat Classic Bold"/>
                <a:cs typeface="Times New Roman" panose="02020603050405020304" pitchFamily="18" charset="0"/>
                <a:sym typeface="Montserrat Classic Bold"/>
              </a:rPr>
              <a:t>, </a:t>
            </a:r>
            <a:r>
              <a:rPr lang="en-US" sz="1360" dirty="0" err="1">
                <a:solidFill>
                  <a:srgbClr val="FFFFFF"/>
                </a:solidFill>
                <a:latin typeface="Times New Roman" panose="02020603050405020304" pitchFamily="18" charset="0"/>
                <a:ea typeface="Montserrat Classic Bold"/>
                <a:cs typeface="Times New Roman" panose="02020603050405020304" pitchFamily="18" charset="0"/>
                <a:sym typeface="Montserrat Classic Bold"/>
              </a:rPr>
              <a:t>điều</a:t>
            </a:r>
            <a:r>
              <a:rPr lang="en-US" sz="1360" dirty="0">
                <a:solidFill>
                  <a:srgbClr val="FFFFFF"/>
                </a:solidFill>
                <a:latin typeface="Times New Roman" panose="02020603050405020304" pitchFamily="18" charset="0"/>
                <a:ea typeface="Montserrat Classic Bold"/>
                <a:cs typeface="Times New Roman" panose="02020603050405020304" pitchFamily="18" charset="0"/>
                <a:sym typeface="Montserrat Classic Bold"/>
              </a:rPr>
              <a:t> </a:t>
            </a:r>
            <a:r>
              <a:rPr lang="en-US" sz="1360" dirty="0" err="1">
                <a:solidFill>
                  <a:srgbClr val="FFFFFF"/>
                </a:solidFill>
                <a:latin typeface="Times New Roman" panose="02020603050405020304" pitchFamily="18" charset="0"/>
                <a:ea typeface="Montserrat Classic Bold"/>
                <a:cs typeface="Times New Roman" panose="02020603050405020304" pitchFamily="18" charset="0"/>
                <a:sym typeface="Montserrat Classic Bold"/>
              </a:rPr>
              <a:t>khiển</a:t>
            </a:r>
            <a:r>
              <a:rPr lang="en-US" sz="1360" dirty="0">
                <a:solidFill>
                  <a:srgbClr val="FFFFFF"/>
                </a:solidFill>
                <a:latin typeface="Times New Roman" panose="02020603050405020304" pitchFamily="18" charset="0"/>
                <a:ea typeface="Montserrat Classic Bold"/>
                <a:cs typeface="Times New Roman" panose="02020603050405020304" pitchFamily="18" charset="0"/>
                <a:sym typeface="Montserrat Classic Bold"/>
              </a:rPr>
              <a:t> </a:t>
            </a:r>
            <a:r>
              <a:rPr lang="en-US" sz="1360" dirty="0" err="1">
                <a:solidFill>
                  <a:srgbClr val="FFFFFF"/>
                </a:solidFill>
                <a:latin typeface="Times New Roman" panose="02020603050405020304" pitchFamily="18" charset="0"/>
                <a:ea typeface="Montserrat Classic Bold"/>
                <a:cs typeface="Times New Roman" panose="02020603050405020304" pitchFamily="18" charset="0"/>
                <a:sym typeface="Montserrat Classic Bold"/>
              </a:rPr>
              <a:t>đồng</a:t>
            </a:r>
            <a:r>
              <a:rPr lang="en-US" sz="1360" dirty="0">
                <a:solidFill>
                  <a:srgbClr val="FFFFFF"/>
                </a:solidFill>
                <a:latin typeface="Times New Roman" panose="02020603050405020304" pitchFamily="18" charset="0"/>
                <a:ea typeface="Montserrat Classic Bold"/>
                <a:cs typeface="Times New Roman" panose="02020603050405020304" pitchFamily="18" charset="0"/>
                <a:sym typeface="Montserrat Classic Bold"/>
              </a:rPr>
              <a:t> </a:t>
            </a:r>
            <a:r>
              <a:rPr lang="en-US" sz="1360" dirty="0" err="1">
                <a:solidFill>
                  <a:srgbClr val="FFFFFF"/>
                </a:solidFill>
                <a:latin typeface="Times New Roman" panose="02020603050405020304" pitchFamily="18" charset="0"/>
                <a:ea typeface="Montserrat Classic Bold"/>
                <a:cs typeface="Times New Roman" panose="02020603050405020304" pitchFamily="18" charset="0"/>
                <a:sym typeface="Montserrat Classic Bold"/>
              </a:rPr>
              <a:t>thời</a:t>
            </a:r>
            <a:r>
              <a:rPr lang="en-US" sz="1360" dirty="0">
                <a:solidFill>
                  <a:srgbClr val="FFFFFF"/>
                </a:solidFill>
                <a:latin typeface="Times New Roman" panose="02020603050405020304" pitchFamily="18" charset="0"/>
                <a:ea typeface="Montserrat Classic Bold"/>
                <a:cs typeface="Times New Roman" panose="02020603050405020304" pitchFamily="18" charset="0"/>
                <a:sym typeface="Montserrat Classic Bold"/>
              </a:rPr>
              <a:t> </a:t>
            </a:r>
            <a:r>
              <a:rPr lang="en-US" sz="1360" dirty="0" err="1">
                <a:solidFill>
                  <a:srgbClr val="FFFFFF"/>
                </a:solidFill>
                <a:latin typeface="Times New Roman" panose="02020603050405020304" pitchFamily="18" charset="0"/>
                <a:ea typeface="Montserrat Classic Bold"/>
                <a:cs typeface="Times New Roman" panose="02020603050405020304" pitchFamily="18" charset="0"/>
                <a:sym typeface="Montserrat Classic Bold"/>
              </a:rPr>
              <a:t>nhiều</a:t>
            </a:r>
            <a:r>
              <a:rPr lang="en-US" sz="1360" dirty="0">
                <a:solidFill>
                  <a:srgbClr val="FFFFFF"/>
                </a:solidFill>
                <a:latin typeface="Times New Roman" panose="02020603050405020304" pitchFamily="18" charset="0"/>
                <a:ea typeface="Montserrat Classic Bold"/>
                <a:cs typeface="Times New Roman" panose="02020603050405020304" pitchFamily="18" charset="0"/>
                <a:sym typeface="Montserrat Classic Bold"/>
              </a:rPr>
              <a:t> </a:t>
            </a:r>
            <a:r>
              <a:rPr lang="en-US" sz="1360" dirty="0" err="1">
                <a:solidFill>
                  <a:srgbClr val="FFFFFF"/>
                </a:solidFill>
                <a:latin typeface="Times New Roman" panose="02020603050405020304" pitchFamily="18" charset="0"/>
                <a:ea typeface="Montserrat Classic Bold"/>
                <a:cs typeface="Times New Roman" panose="02020603050405020304" pitchFamily="18" charset="0"/>
                <a:sym typeface="Montserrat Classic Bold"/>
              </a:rPr>
              <a:t>loại</a:t>
            </a:r>
            <a:r>
              <a:rPr lang="en-US" sz="1360" dirty="0">
                <a:solidFill>
                  <a:srgbClr val="FFFFFF"/>
                </a:solidFill>
                <a:latin typeface="Times New Roman" panose="02020603050405020304" pitchFamily="18" charset="0"/>
                <a:ea typeface="Montserrat Classic Bold"/>
                <a:cs typeface="Times New Roman" panose="02020603050405020304" pitchFamily="18" charset="0"/>
                <a:sym typeface="Montserrat Classic Bold"/>
              </a:rPr>
              <a:t> </a:t>
            </a:r>
            <a:r>
              <a:rPr lang="en-US" sz="1360" dirty="0" err="1">
                <a:solidFill>
                  <a:srgbClr val="FFFFFF"/>
                </a:solidFill>
                <a:latin typeface="Times New Roman" panose="02020603050405020304" pitchFamily="18" charset="0"/>
                <a:ea typeface="Montserrat Classic Bold"/>
                <a:cs typeface="Times New Roman" panose="02020603050405020304" pitchFamily="18" charset="0"/>
                <a:sym typeface="Montserrat Classic Bold"/>
              </a:rPr>
              <a:t>cảm</a:t>
            </a:r>
            <a:r>
              <a:rPr lang="en-US" sz="1360" dirty="0">
                <a:solidFill>
                  <a:srgbClr val="FFFFFF"/>
                </a:solidFill>
                <a:latin typeface="Times New Roman" panose="02020603050405020304" pitchFamily="18" charset="0"/>
                <a:ea typeface="Montserrat Classic Bold"/>
                <a:cs typeface="Times New Roman" panose="02020603050405020304" pitchFamily="18" charset="0"/>
                <a:sym typeface="Montserrat Classic Bold"/>
              </a:rPr>
              <a:t> </a:t>
            </a:r>
            <a:r>
              <a:rPr lang="en-US" sz="1360" dirty="0" err="1">
                <a:solidFill>
                  <a:srgbClr val="FFFFFF"/>
                </a:solidFill>
                <a:latin typeface="Times New Roman" panose="02020603050405020304" pitchFamily="18" charset="0"/>
                <a:ea typeface="Montserrat Classic Bold"/>
                <a:cs typeface="Times New Roman" panose="02020603050405020304" pitchFamily="18" charset="0"/>
                <a:sym typeface="Montserrat Classic Bold"/>
              </a:rPr>
              <a:t>biến</a:t>
            </a:r>
            <a:r>
              <a:rPr lang="en-US" sz="1360" dirty="0">
                <a:solidFill>
                  <a:srgbClr val="FFFFFF"/>
                </a:solidFill>
                <a:latin typeface="Times New Roman" panose="02020603050405020304" pitchFamily="18" charset="0"/>
                <a:ea typeface="Montserrat Classic Bold"/>
                <a:cs typeface="Times New Roman" panose="02020603050405020304" pitchFamily="18" charset="0"/>
                <a:sym typeface="Montserrat Classic Bold"/>
              </a:rPr>
              <a:t> </a:t>
            </a:r>
            <a:r>
              <a:rPr lang="en-US" sz="1360" dirty="0" err="1">
                <a:solidFill>
                  <a:srgbClr val="FFFFFF"/>
                </a:solidFill>
                <a:latin typeface="Times New Roman" panose="02020603050405020304" pitchFamily="18" charset="0"/>
                <a:ea typeface="Montserrat Classic Bold"/>
                <a:cs typeface="Times New Roman" panose="02020603050405020304" pitchFamily="18" charset="0"/>
                <a:sym typeface="Montserrat Classic Bold"/>
              </a:rPr>
              <a:t>khác</a:t>
            </a:r>
            <a:r>
              <a:rPr lang="en-US" sz="1360" dirty="0">
                <a:solidFill>
                  <a:srgbClr val="FFFFFF"/>
                </a:solidFill>
                <a:latin typeface="Times New Roman" panose="02020603050405020304" pitchFamily="18" charset="0"/>
                <a:ea typeface="Montserrat Classic Bold"/>
                <a:cs typeface="Times New Roman" panose="02020603050405020304" pitchFamily="18" charset="0"/>
                <a:sym typeface="Montserrat Classic Bold"/>
              </a:rPr>
              <a:t> </a:t>
            </a:r>
            <a:r>
              <a:rPr lang="en-US" sz="1360" dirty="0" err="1">
                <a:solidFill>
                  <a:srgbClr val="FFFFFF"/>
                </a:solidFill>
                <a:latin typeface="Times New Roman" panose="02020603050405020304" pitchFamily="18" charset="0"/>
                <a:ea typeface="Montserrat Classic Bold"/>
                <a:cs typeface="Times New Roman" panose="02020603050405020304" pitchFamily="18" charset="0"/>
                <a:sym typeface="Montserrat Classic Bold"/>
              </a:rPr>
              <a:t>nhau</a:t>
            </a:r>
            <a:r>
              <a:rPr lang="en-US" sz="1360" dirty="0">
                <a:solidFill>
                  <a:srgbClr val="FFFFFF"/>
                </a:solidFill>
                <a:latin typeface="Times New Roman" panose="02020603050405020304" pitchFamily="18" charset="0"/>
                <a:ea typeface="Montserrat Classic Bold"/>
                <a:cs typeface="Times New Roman" panose="02020603050405020304" pitchFamily="18" charset="0"/>
                <a:sym typeface="Montserrat Classic Bold"/>
              </a:rPr>
              <a:t>, </a:t>
            </a:r>
            <a:r>
              <a:rPr lang="en-US" sz="1360" dirty="0" err="1">
                <a:solidFill>
                  <a:srgbClr val="FFFFFF"/>
                </a:solidFill>
                <a:latin typeface="Times New Roman" panose="02020603050405020304" pitchFamily="18" charset="0"/>
                <a:ea typeface="Montserrat Classic Bold"/>
                <a:cs typeface="Times New Roman" panose="02020603050405020304" pitchFamily="18" charset="0"/>
                <a:sym typeface="Montserrat Classic Bold"/>
              </a:rPr>
              <a:t>số</a:t>
            </a:r>
            <a:r>
              <a:rPr lang="en-US" sz="1360" dirty="0">
                <a:solidFill>
                  <a:srgbClr val="FFFFFF"/>
                </a:solidFill>
                <a:latin typeface="Times New Roman" panose="02020603050405020304" pitchFamily="18" charset="0"/>
                <a:ea typeface="Montserrat Classic Bold"/>
                <a:cs typeface="Times New Roman" panose="02020603050405020304" pitchFamily="18" charset="0"/>
                <a:sym typeface="Montserrat Classic Bold"/>
              </a:rPr>
              <a:t> </a:t>
            </a:r>
            <a:r>
              <a:rPr lang="en-US" sz="1360" dirty="0" err="1">
                <a:solidFill>
                  <a:srgbClr val="FFFFFF"/>
                </a:solidFill>
                <a:latin typeface="Times New Roman" panose="02020603050405020304" pitchFamily="18" charset="0"/>
                <a:ea typeface="Montserrat Classic Bold"/>
                <a:cs typeface="Times New Roman" panose="02020603050405020304" pitchFamily="18" charset="0"/>
                <a:sym typeface="Montserrat Classic Bold"/>
              </a:rPr>
              <a:t>lượng</a:t>
            </a:r>
            <a:r>
              <a:rPr lang="en-US" sz="1360" dirty="0">
                <a:solidFill>
                  <a:srgbClr val="FFFFFF"/>
                </a:solidFill>
                <a:latin typeface="Times New Roman" panose="02020603050405020304" pitchFamily="18" charset="0"/>
                <a:ea typeface="Montserrat Classic Bold"/>
                <a:cs typeface="Times New Roman" panose="02020603050405020304" pitchFamily="18" charset="0"/>
                <a:sym typeface="Montserrat Classic Bold"/>
              </a:rPr>
              <a:t> </a:t>
            </a:r>
            <a:r>
              <a:rPr lang="en-US" sz="1360" dirty="0" err="1">
                <a:solidFill>
                  <a:srgbClr val="FFFFFF"/>
                </a:solidFill>
                <a:latin typeface="Times New Roman" panose="02020603050405020304" pitchFamily="18" charset="0"/>
                <a:ea typeface="Montserrat Classic Bold"/>
                <a:cs typeface="Times New Roman" panose="02020603050405020304" pitchFamily="18" charset="0"/>
                <a:sym typeface="Montserrat Classic Bold"/>
              </a:rPr>
              <a:t>hiện</a:t>
            </a:r>
            <a:r>
              <a:rPr lang="en-US" sz="1360" dirty="0">
                <a:solidFill>
                  <a:srgbClr val="FFFFFF"/>
                </a:solidFill>
                <a:latin typeface="Times New Roman" panose="02020603050405020304" pitchFamily="18" charset="0"/>
                <a:ea typeface="Montserrat Classic Bold"/>
                <a:cs typeface="Times New Roman" panose="02020603050405020304" pitchFamily="18" charset="0"/>
                <a:sym typeface="Montserrat Classic Bold"/>
              </a:rPr>
              <a:t> </a:t>
            </a:r>
            <a:r>
              <a:rPr lang="en-US" sz="1360" dirty="0" err="1">
                <a:solidFill>
                  <a:srgbClr val="FFFFFF"/>
                </a:solidFill>
                <a:latin typeface="Times New Roman" panose="02020603050405020304" pitchFamily="18" charset="0"/>
                <a:ea typeface="Montserrat Classic Bold"/>
                <a:cs typeface="Times New Roman" panose="02020603050405020304" pitchFamily="18" charset="0"/>
                <a:sym typeface="Montserrat Classic Bold"/>
              </a:rPr>
              <a:t>tại</a:t>
            </a:r>
            <a:r>
              <a:rPr lang="en-US" sz="1360" dirty="0">
                <a:solidFill>
                  <a:srgbClr val="FFFFFF"/>
                </a:solidFill>
                <a:latin typeface="Times New Roman" panose="02020603050405020304" pitchFamily="18" charset="0"/>
                <a:ea typeface="Montserrat Classic Bold"/>
                <a:cs typeface="Times New Roman" panose="02020603050405020304" pitchFamily="18" charset="0"/>
                <a:sym typeface="Montserrat Classic Bold"/>
              </a:rPr>
              <a:t> 10 – 20 (</a:t>
            </a:r>
            <a:r>
              <a:rPr lang="en-US" sz="1360" dirty="0" err="1">
                <a:solidFill>
                  <a:srgbClr val="FFFFFF"/>
                </a:solidFill>
                <a:latin typeface="Times New Roman" panose="02020603050405020304" pitchFamily="18" charset="0"/>
                <a:ea typeface="Montserrat Classic Bold"/>
                <a:cs typeface="Times New Roman" panose="02020603050405020304" pitchFamily="18" charset="0"/>
                <a:sym typeface="Montserrat Classic Bold"/>
              </a:rPr>
              <a:t>có</a:t>
            </a:r>
            <a:r>
              <a:rPr lang="en-US" sz="1360" dirty="0">
                <a:solidFill>
                  <a:srgbClr val="FFFFFF"/>
                </a:solidFill>
                <a:latin typeface="Times New Roman" panose="02020603050405020304" pitchFamily="18" charset="0"/>
                <a:ea typeface="Montserrat Classic Bold"/>
                <a:cs typeface="Times New Roman" panose="02020603050405020304" pitchFamily="18" charset="0"/>
                <a:sym typeface="Montserrat Classic Bold"/>
              </a:rPr>
              <a:t> </a:t>
            </a:r>
            <a:r>
              <a:rPr lang="en-US" sz="1360" dirty="0" err="1">
                <a:solidFill>
                  <a:srgbClr val="FFFFFF"/>
                </a:solidFill>
                <a:latin typeface="Times New Roman" panose="02020603050405020304" pitchFamily="18" charset="0"/>
                <a:ea typeface="Montserrat Classic Bold"/>
                <a:cs typeface="Times New Roman" panose="02020603050405020304" pitchFamily="18" charset="0"/>
                <a:sym typeface="Montserrat Classic Bold"/>
              </a:rPr>
              <a:t>thể</a:t>
            </a:r>
            <a:r>
              <a:rPr lang="en-US" sz="1360" dirty="0">
                <a:solidFill>
                  <a:srgbClr val="FFFFFF"/>
                </a:solidFill>
                <a:latin typeface="Times New Roman" panose="02020603050405020304" pitchFamily="18" charset="0"/>
                <a:ea typeface="Montserrat Classic Bold"/>
                <a:cs typeface="Times New Roman" panose="02020603050405020304" pitchFamily="18" charset="0"/>
                <a:sym typeface="Montserrat Classic Bold"/>
              </a:rPr>
              <a:t> </a:t>
            </a:r>
            <a:r>
              <a:rPr lang="en-US" sz="1360" dirty="0" err="1">
                <a:solidFill>
                  <a:srgbClr val="FFFFFF"/>
                </a:solidFill>
                <a:latin typeface="Times New Roman" panose="02020603050405020304" pitchFamily="18" charset="0"/>
                <a:ea typeface="Montserrat Classic Bold"/>
                <a:cs typeface="Times New Roman" panose="02020603050405020304" pitchFamily="18" charset="0"/>
                <a:sym typeface="Montserrat Classic Bold"/>
              </a:rPr>
              <a:t>phát</a:t>
            </a:r>
            <a:r>
              <a:rPr lang="en-US" sz="1360" dirty="0">
                <a:solidFill>
                  <a:srgbClr val="FFFFFF"/>
                </a:solidFill>
                <a:latin typeface="Times New Roman" panose="02020603050405020304" pitchFamily="18" charset="0"/>
                <a:ea typeface="Montserrat Classic Bold"/>
                <a:cs typeface="Times New Roman" panose="02020603050405020304" pitchFamily="18" charset="0"/>
                <a:sym typeface="Montserrat Classic Bold"/>
              </a:rPr>
              <a:t> </a:t>
            </a:r>
            <a:r>
              <a:rPr lang="en-US" sz="1360" dirty="0" err="1">
                <a:solidFill>
                  <a:srgbClr val="FFFFFF"/>
                </a:solidFill>
                <a:latin typeface="Times New Roman" panose="02020603050405020304" pitchFamily="18" charset="0"/>
                <a:ea typeface="Montserrat Classic Bold"/>
                <a:cs typeface="Times New Roman" panose="02020603050405020304" pitchFamily="18" charset="0"/>
                <a:sym typeface="Montserrat Classic Bold"/>
              </a:rPr>
              <a:t>triển</a:t>
            </a:r>
            <a:r>
              <a:rPr lang="en-US" sz="1360" dirty="0">
                <a:solidFill>
                  <a:srgbClr val="FFFFFF"/>
                </a:solidFill>
                <a:latin typeface="Times New Roman" panose="02020603050405020304" pitchFamily="18" charset="0"/>
                <a:ea typeface="Montserrat Classic Bold"/>
                <a:cs typeface="Times New Roman" panose="02020603050405020304" pitchFamily="18" charset="0"/>
                <a:sym typeface="Montserrat Classic Bold"/>
              </a:rPr>
              <a:t> </a:t>
            </a:r>
            <a:r>
              <a:rPr lang="en-US" sz="1360" dirty="0" err="1">
                <a:solidFill>
                  <a:srgbClr val="FFFFFF"/>
                </a:solidFill>
                <a:latin typeface="Times New Roman" panose="02020603050405020304" pitchFamily="18" charset="0"/>
                <a:ea typeface="Montserrat Classic Bold"/>
                <a:cs typeface="Times New Roman" panose="02020603050405020304" pitchFamily="18" charset="0"/>
                <a:sym typeface="Montserrat Classic Bold"/>
              </a:rPr>
              <a:t>thêm</a:t>
            </a:r>
            <a:r>
              <a:rPr lang="en-US" sz="1360" dirty="0">
                <a:solidFill>
                  <a:srgbClr val="FFFFFF"/>
                </a:solidFill>
                <a:latin typeface="Times New Roman" panose="02020603050405020304" pitchFamily="18" charset="0"/>
                <a:ea typeface="Montserrat Classic Bold"/>
                <a:cs typeface="Times New Roman" panose="02020603050405020304" pitchFamily="18" charset="0"/>
                <a:sym typeface="Montserrat Classic Bold"/>
              </a:rPr>
              <a:t>).</a:t>
            </a:r>
          </a:p>
          <a:p>
            <a:pPr marL="432435" lvl="1" indent="-285750" algn="l">
              <a:lnSpc>
                <a:spcPts val="1905"/>
              </a:lnSpc>
              <a:buFont typeface="Arial" panose="020B0604020202020204" pitchFamily="34" charset="0"/>
              <a:buChar char="•"/>
            </a:pPr>
            <a:r>
              <a:rPr lang="en-US" sz="1360" dirty="0" err="1">
                <a:solidFill>
                  <a:srgbClr val="FFFFFF"/>
                </a:solidFill>
                <a:latin typeface="Times New Roman" panose="02020603050405020304" pitchFamily="18" charset="0"/>
                <a:ea typeface="Montserrat Classic Bold"/>
                <a:cs typeface="Times New Roman" panose="02020603050405020304" pitchFamily="18" charset="0"/>
                <a:sym typeface="Montserrat Classic Bold"/>
              </a:rPr>
              <a:t>Dùng</a:t>
            </a:r>
            <a:r>
              <a:rPr lang="en-US" sz="1360" dirty="0">
                <a:solidFill>
                  <a:srgbClr val="FFFFFF"/>
                </a:solidFill>
                <a:latin typeface="Times New Roman" panose="02020603050405020304" pitchFamily="18" charset="0"/>
                <a:ea typeface="Montserrat Classic Bold"/>
                <a:cs typeface="Times New Roman" panose="02020603050405020304" pitchFamily="18" charset="0"/>
                <a:sym typeface="Montserrat Classic Bold"/>
              </a:rPr>
              <a:t> </a:t>
            </a:r>
            <a:r>
              <a:rPr lang="en-US" sz="1360" dirty="0" err="1">
                <a:solidFill>
                  <a:srgbClr val="FFFFFF"/>
                </a:solidFill>
                <a:latin typeface="Times New Roman" panose="02020603050405020304" pitchFamily="18" charset="0"/>
                <a:ea typeface="Montserrat Classic Bold"/>
                <a:cs typeface="Times New Roman" panose="02020603050405020304" pitchFamily="18" charset="0"/>
                <a:sym typeface="Montserrat Classic Bold"/>
              </a:rPr>
              <a:t>cho</a:t>
            </a:r>
            <a:r>
              <a:rPr lang="en-US" sz="1360" dirty="0">
                <a:solidFill>
                  <a:srgbClr val="FFFFFF"/>
                </a:solidFill>
                <a:latin typeface="Times New Roman" panose="02020603050405020304" pitchFamily="18" charset="0"/>
                <a:ea typeface="Montserrat Classic Bold"/>
                <a:cs typeface="Times New Roman" panose="02020603050405020304" pitchFamily="18" charset="0"/>
                <a:sym typeface="Montserrat Classic Bold"/>
              </a:rPr>
              <a:t> </a:t>
            </a:r>
            <a:r>
              <a:rPr lang="en-US" sz="1360" dirty="0" err="1">
                <a:solidFill>
                  <a:srgbClr val="FFFFFF"/>
                </a:solidFill>
                <a:latin typeface="Times New Roman" panose="02020603050405020304" pitchFamily="18" charset="0"/>
                <a:ea typeface="Montserrat Classic Bold"/>
                <a:cs typeface="Times New Roman" panose="02020603050405020304" pitchFamily="18" charset="0"/>
                <a:sym typeface="Montserrat Classic Bold"/>
              </a:rPr>
              <a:t>hoạt</a:t>
            </a:r>
            <a:r>
              <a:rPr lang="en-US" sz="1360" dirty="0">
                <a:solidFill>
                  <a:srgbClr val="FFFFFF"/>
                </a:solidFill>
                <a:latin typeface="Times New Roman" panose="02020603050405020304" pitchFamily="18" charset="0"/>
                <a:ea typeface="Montserrat Classic Bold"/>
                <a:cs typeface="Times New Roman" panose="02020603050405020304" pitchFamily="18" charset="0"/>
                <a:sym typeface="Montserrat Classic Bold"/>
              </a:rPr>
              <a:t> </a:t>
            </a:r>
            <a:r>
              <a:rPr lang="en-US" sz="1360" dirty="0" err="1">
                <a:solidFill>
                  <a:srgbClr val="FFFFFF"/>
                </a:solidFill>
                <a:latin typeface="Times New Roman" panose="02020603050405020304" pitchFamily="18" charset="0"/>
                <a:ea typeface="Montserrat Classic Bold"/>
                <a:cs typeface="Times New Roman" panose="02020603050405020304" pitchFamily="18" charset="0"/>
                <a:sym typeface="Montserrat Classic Bold"/>
              </a:rPr>
              <a:t>động</a:t>
            </a:r>
            <a:r>
              <a:rPr lang="en-US" sz="1360" dirty="0">
                <a:solidFill>
                  <a:srgbClr val="FFFFFF"/>
                </a:solidFill>
                <a:latin typeface="Times New Roman" panose="02020603050405020304" pitchFamily="18" charset="0"/>
                <a:ea typeface="Montserrat Classic Bold"/>
                <a:cs typeface="Times New Roman" panose="02020603050405020304" pitchFamily="18" charset="0"/>
                <a:sym typeface="Montserrat Classic Bold"/>
              </a:rPr>
              <a:t> </a:t>
            </a:r>
            <a:r>
              <a:rPr lang="en-US" sz="1360" dirty="0" err="1">
                <a:solidFill>
                  <a:srgbClr val="FFFFFF"/>
                </a:solidFill>
                <a:latin typeface="Times New Roman" panose="02020603050405020304" pitchFamily="18" charset="0"/>
                <a:ea typeface="Montserrat Classic Bold"/>
                <a:cs typeface="Times New Roman" panose="02020603050405020304" pitchFamily="18" charset="0"/>
                <a:sym typeface="Montserrat Classic Bold"/>
              </a:rPr>
              <a:t>nghiên</a:t>
            </a:r>
            <a:r>
              <a:rPr lang="en-US" sz="1360" dirty="0">
                <a:solidFill>
                  <a:srgbClr val="FFFFFF"/>
                </a:solidFill>
                <a:latin typeface="Times New Roman" panose="02020603050405020304" pitchFamily="18" charset="0"/>
                <a:ea typeface="Montserrat Classic Bold"/>
                <a:cs typeface="Times New Roman" panose="02020603050405020304" pitchFamily="18" charset="0"/>
                <a:sym typeface="Montserrat Classic Bold"/>
              </a:rPr>
              <a:t> </a:t>
            </a:r>
            <a:r>
              <a:rPr lang="en-US" sz="1360" dirty="0" err="1">
                <a:solidFill>
                  <a:srgbClr val="FFFFFF"/>
                </a:solidFill>
                <a:latin typeface="Times New Roman" panose="02020603050405020304" pitchFamily="18" charset="0"/>
                <a:ea typeface="Montserrat Classic Bold"/>
                <a:cs typeface="Times New Roman" panose="02020603050405020304" pitchFamily="18" charset="0"/>
                <a:sym typeface="Montserrat Classic Bold"/>
              </a:rPr>
              <a:t>cứu</a:t>
            </a:r>
            <a:r>
              <a:rPr lang="en-US" sz="1360" dirty="0">
                <a:solidFill>
                  <a:srgbClr val="FFFFFF"/>
                </a:solidFill>
                <a:latin typeface="Times New Roman" panose="02020603050405020304" pitchFamily="18" charset="0"/>
                <a:ea typeface="Montserrat Classic Bold"/>
                <a:cs typeface="Times New Roman" panose="02020603050405020304" pitchFamily="18" charset="0"/>
                <a:sym typeface="Montserrat Classic Bold"/>
              </a:rPr>
              <a:t>, </a:t>
            </a:r>
            <a:r>
              <a:rPr lang="en-US" sz="1360" dirty="0" err="1">
                <a:solidFill>
                  <a:srgbClr val="FFFFFF"/>
                </a:solidFill>
                <a:latin typeface="Times New Roman" panose="02020603050405020304" pitchFamily="18" charset="0"/>
                <a:ea typeface="Montserrat Classic Bold"/>
                <a:cs typeface="Times New Roman" panose="02020603050405020304" pitchFamily="18" charset="0"/>
                <a:sym typeface="Montserrat Classic Bold"/>
              </a:rPr>
              <a:t>giảng</a:t>
            </a:r>
            <a:r>
              <a:rPr lang="en-US" sz="1360" dirty="0">
                <a:solidFill>
                  <a:srgbClr val="FFFFFF"/>
                </a:solidFill>
                <a:latin typeface="Times New Roman" panose="02020603050405020304" pitchFamily="18" charset="0"/>
                <a:ea typeface="Montserrat Classic Bold"/>
                <a:cs typeface="Times New Roman" panose="02020603050405020304" pitchFamily="18" charset="0"/>
                <a:sym typeface="Montserrat Classic Bold"/>
              </a:rPr>
              <a:t> </a:t>
            </a:r>
            <a:r>
              <a:rPr lang="en-US" sz="1360" dirty="0" err="1">
                <a:solidFill>
                  <a:srgbClr val="FFFFFF"/>
                </a:solidFill>
                <a:latin typeface="Times New Roman" panose="02020603050405020304" pitchFamily="18" charset="0"/>
                <a:ea typeface="Montserrat Classic Bold"/>
                <a:cs typeface="Times New Roman" panose="02020603050405020304" pitchFamily="18" charset="0"/>
                <a:sym typeface="Montserrat Classic Bold"/>
              </a:rPr>
              <a:t>dạy</a:t>
            </a:r>
            <a:r>
              <a:rPr lang="en-US" sz="1360" dirty="0">
                <a:solidFill>
                  <a:srgbClr val="FFFFFF"/>
                </a:solidFill>
                <a:latin typeface="Times New Roman" panose="02020603050405020304" pitchFamily="18" charset="0"/>
                <a:ea typeface="Montserrat Classic Bold"/>
                <a:cs typeface="Times New Roman" panose="02020603050405020304" pitchFamily="18" charset="0"/>
                <a:sym typeface="Montserrat Classic Bold"/>
              </a:rPr>
              <a:t>, </a:t>
            </a:r>
            <a:r>
              <a:rPr lang="en-US" sz="1360" dirty="0" err="1">
                <a:solidFill>
                  <a:srgbClr val="FFFFFF"/>
                </a:solidFill>
                <a:latin typeface="Times New Roman" panose="02020603050405020304" pitchFamily="18" charset="0"/>
                <a:ea typeface="Montserrat Classic Bold"/>
                <a:cs typeface="Times New Roman" panose="02020603050405020304" pitchFamily="18" charset="0"/>
                <a:sym typeface="Montserrat Classic Bold"/>
              </a:rPr>
              <a:t>học</a:t>
            </a:r>
            <a:r>
              <a:rPr lang="en-US" sz="1360" dirty="0">
                <a:solidFill>
                  <a:srgbClr val="FFFFFF"/>
                </a:solidFill>
                <a:latin typeface="Times New Roman" panose="02020603050405020304" pitchFamily="18" charset="0"/>
                <a:ea typeface="Montserrat Classic Bold"/>
                <a:cs typeface="Times New Roman" panose="02020603050405020304" pitchFamily="18" charset="0"/>
                <a:sym typeface="Montserrat Classic Bold"/>
              </a:rPr>
              <a:t> </a:t>
            </a:r>
            <a:r>
              <a:rPr lang="en-US" sz="1360" dirty="0" err="1">
                <a:solidFill>
                  <a:srgbClr val="FFFFFF"/>
                </a:solidFill>
                <a:latin typeface="Times New Roman" panose="02020603050405020304" pitchFamily="18" charset="0"/>
                <a:ea typeface="Montserrat Classic Bold"/>
                <a:cs typeface="Times New Roman" panose="02020603050405020304" pitchFamily="18" charset="0"/>
                <a:sym typeface="Montserrat Classic Bold"/>
              </a:rPr>
              <a:t>tập</a:t>
            </a:r>
            <a:r>
              <a:rPr lang="en-US" sz="1360" dirty="0">
                <a:solidFill>
                  <a:srgbClr val="FFFFFF"/>
                </a:solidFill>
                <a:latin typeface="Times New Roman" panose="02020603050405020304" pitchFamily="18" charset="0"/>
                <a:ea typeface="Montserrat Classic Bold"/>
                <a:cs typeface="Times New Roman" panose="02020603050405020304" pitchFamily="18" charset="0"/>
                <a:sym typeface="Montserrat Classic Bold"/>
              </a:rPr>
              <a:t>.</a:t>
            </a:r>
          </a:p>
        </p:txBody>
      </p:sp>
      <p:sp>
        <p:nvSpPr>
          <p:cNvPr id="16" name="TextBox 16"/>
          <p:cNvSpPr txBox="1"/>
          <p:nvPr/>
        </p:nvSpPr>
        <p:spPr>
          <a:xfrm>
            <a:off x="2540896" y="2730593"/>
            <a:ext cx="1301345" cy="1024678"/>
          </a:xfrm>
          <a:prstGeom prst="rect">
            <a:avLst/>
          </a:prstGeom>
        </p:spPr>
        <p:txBody>
          <a:bodyPr lIns="0" tIns="0" rIns="0" bIns="0" rtlCol="0" anchor="t">
            <a:spAutoFit/>
          </a:bodyPr>
          <a:lstStyle/>
          <a:p>
            <a:pPr algn="ctr">
              <a:lnSpc>
                <a:spcPts val="7105"/>
              </a:lnSpc>
            </a:pPr>
            <a:r>
              <a:rPr lang="en-US" sz="7895" spc="-276">
                <a:solidFill>
                  <a:srgbClr val="FFFFFF"/>
                </a:solidFill>
                <a:latin typeface="Chromium One" panose="02000503020000020004"/>
                <a:ea typeface="Chromium One" panose="02000503020000020004"/>
                <a:cs typeface="Chromium One" panose="02000503020000020004"/>
                <a:sym typeface="Chromium One" panose="02000503020000020004"/>
              </a:rPr>
              <a:t>01</a:t>
            </a:r>
          </a:p>
        </p:txBody>
      </p:sp>
      <p:sp>
        <p:nvSpPr>
          <p:cNvPr id="17" name="TextBox 17"/>
          <p:cNvSpPr txBox="1"/>
          <p:nvPr/>
        </p:nvSpPr>
        <p:spPr>
          <a:xfrm>
            <a:off x="2540896" y="6439901"/>
            <a:ext cx="1301345" cy="1024678"/>
          </a:xfrm>
          <a:prstGeom prst="rect">
            <a:avLst/>
          </a:prstGeom>
        </p:spPr>
        <p:txBody>
          <a:bodyPr lIns="0" tIns="0" rIns="0" bIns="0" rtlCol="0" anchor="t">
            <a:spAutoFit/>
          </a:bodyPr>
          <a:lstStyle/>
          <a:p>
            <a:pPr algn="ctr">
              <a:lnSpc>
                <a:spcPts val="7105"/>
              </a:lnSpc>
            </a:pPr>
            <a:r>
              <a:rPr lang="en-US" sz="7895" spc="-276">
                <a:solidFill>
                  <a:srgbClr val="FFFFFF"/>
                </a:solidFill>
                <a:latin typeface="Chromium One" panose="02000503020000020004"/>
                <a:ea typeface="Chromium One" panose="02000503020000020004"/>
                <a:cs typeface="Chromium One" panose="02000503020000020004"/>
                <a:sym typeface="Chromium One" panose="02000503020000020004"/>
              </a:rPr>
              <a:t>02</a:t>
            </a:r>
          </a:p>
        </p:txBody>
      </p:sp>
      <p:sp>
        <p:nvSpPr>
          <p:cNvPr id="18" name="TextBox 18"/>
          <p:cNvSpPr txBox="1"/>
          <p:nvPr/>
        </p:nvSpPr>
        <p:spPr>
          <a:xfrm>
            <a:off x="4821849" y="4786549"/>
            <a:ext cx="2427032" cy="2678030"/>
          </a:xfrm>
          <a:prstGeom prst="rect">
            <a:avLst/>
          </a:prstGeom>
        </p:spPr>
        <p:txBody>
          <a:bodyPr lIns="0" tIns="0" rIns="0" bIns="0" rtlCol="0" anchor="t">
            <a:spAutoFit/>
          </a:bodyPr>
          <a:lstStyle/>
          <a:p>
            <a:pPr algn="ctr">
              <a:lnSpc>
                <a:spcPts val="4985"/>
              </a:lnSpc>
            </a:pPr>
            <a:r>
              <a:rPr lang="en-US" sz="5540" spc="-193">
                <a:solidFill>
                  <a:srgbClr val="FFFFFF"/>
                </a:solidFill>
                <a:latin typeface="Bungee Shade"/>
                <a:ea typeface="Bungee Shade"/>
                <a:cs typeface="Bungee Shade"/>
                <a:sym typeface="Bungee Shade"/>
              </a:rPr>
              <a:t>mục đích sử dụng</a:t>
            </a:r>
          </a:p>
        </p:txBody>
      </p:sp>
      <p:sp>
        <p:nvSpPr>
          <p:cNvPr id="19" name="Freeform 6"/>
          <p:cNvSpPr/>
          <p:nvPr/>
        </p:nvSpPr>
        <p:spPr>
          <a:xfrm>
            <a:off x="5608540" y="41313"/>
            <a:ext cx="1951460" cy="1774055"/>
          </a:xfrm>
          <a:custGeom>
            <a:avLst/>
            <a:gdLst/>
            <a:ahLst/>
            <a:cxnLst/>
            <a:rect l="l" t="t" r="r" b="b"/>
            <a:pathLst>
              <a:path w="1951460" h="1774055">
                <a:moveTo>
                  <a:pt x="0" y="0"/>
                </a:moveTo>
                <a:lnTo>
                  <a:pt x="1951460" y="0"/>
                </a:lnTo>
                <a:lnTo>
                  <a:pt x="1951460" y="1774054"/>
                </a:lnTo>
                <a:lnTo>
                  <a:pt x="0" y="1774054"/>
                </a:lnTo>
                <a:lnTo>
                  <a:pt x="0" y="0"/>
                </a:lnTo>
                <a:close/>
              </a:path>
            </a:pathLst>
          </a:custGeom>
          <a:blipFill>
            <a:blip r:embed="rId9"/>
            <a:stretch>
              <a:fillRect/>
            </a:stretch>
          </a:blipFill>
        </p:spPr>
        <p:txBody>
          <a:bodyPr/>
          <a:lstStyle/>
          <a:p>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951802" y="9936000"/>
            <a:ext cx="2608198" cy="756000"/>
            <a:chOff x="0" y="0"/>
            <a:chExt cx="934719" cy="270933"/>
          </a:xfrm>
        </p:grpSpPr>
        <p:sp>
          <p:nvSpPr>
            <p:cNvPr id="3" name="Freeform 3"/>
            <p:cNvSpPr/>
            <p:nvPr/>
          </p:nvSpPr>
          <p:spPr>
            <a:xfrm>
              <a:off x="0" y="0"/>
              <a:ext cx="934719" cy="270933"/>
            </a:xfrm>
            <a:custGeom>
              <a:avLst/>
              <a:gdLst/>
              <a:ahLst/>
              <a:cxnLst/>
              <a:rect l="l" t="t" r="r" b="b"/>
              <a:pathLst>
                <a:path w="934719" h="270933">
                  <a:moveTo>
                    <a:pt x="0" y="0"/>
                  </a:moveTo>
                  <a:lnTo>
                    <a:pt x="934719" y="0"/>
                  </a:lnTo>
                  <a:lnTo>
                    <a:pt x="934719" y="270933"/>
                  </a:lnTo>
                  <a:lnTo>
                    <a:pt x="0" y="270933"/>
                  </a:lnTo>
                  <a:close/>
                </a:path>
              </a:pathLst>
            </a:custGeom>
            <a:solidFill>
              <a:srgbClr val="00BF63"/>
            </a:solidFill>
          </p:spPr>
          <p:txBody>
            <a:bodyPr/>
            <a:lstStyle/>
            <a:p>
              <a:endParaRPr lang="en-US"/>
            </a:p>
          </p:txBody>
        </p:sp>
        <p:sp>
          <p:nvSpPr>
            <p:cNvPr id="4" name="TextBox 4"/>
            <p:cNvSpPr txBox="1"/>
            <p:nvPr/>
          </p:nvSpPr>
          <p:spPr>
            <a:xfrm>
              <a:off x="0" y="-28575"/>
              <a:ext cx="934719" cy="299508"/>
            </a:xfrm>
            <a:prstGeom prst="rect">
              <a:avLst/>
            </a:prstGeom>
          </p:spPr>
          <p:txBody>
            <a:bodyPr lIns="50800" tIns="50800" rIns="50800" bIns="50800" rtlCol="0" anchor="ctr"/>
            <a:lstStyle/>
            <a:p>
              <a:pPr algn="ctr">
                <a:lnSpc>
                  <a:spcPts val="1960"/>
                </a:lnSpc>
                <a:spcBef>
                  <a:spcPct val="0"/>
                </a:spcBef>
              </a:pPr>
              <a:endParaRPr/>
            </a:p>
          </p:txBody>
        </p:sp>
      </p:grpSp>
      <p:sp>
        <p:nvSpPr>
          <p:cNvPr id="5" name="Freeform 5"/>
          <p:cNvSpPr/>
          <p:nvPr/>
        </p:nvSpPr>
        <p:spPr>
          <a:xfrm>
            <a:off x="391801" y="241300"/>
            <a:ext cx="728397" cy="591988"/>
          </a:xfrm>
          <a:custGeom>
            <a:avLst/>
            <a:gdLst/>
            <a:ahLst/>
            <a:cxnLst/>
            <a:rect l="l" t="t" r="r" b="b"/>
            <a:pathLst>
              <a:path w="728397" h="591988">
                <a:moveTo>
                  <a:pt x="0" y="0"/>
                </a:moveTo>
                <a:lnTo>
                  <a:pt x="728397" y="0"/>
                </a:lnTo>
                <a:lnTo>
                  <a:pt x="728397" y="591987"/>
                </a:lnTo>
                <a:lnTo>
                  <a:pt x="0" y="59198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dirty="0"/>
          </a:p>
        </p:txBody>
      </p:sp>
      <p:sp>
        <p:nvSpPr>
          <p:cNvPr id="6" name="Freeform 6"/>
          <p:cNvSpPr/>
          <p:nvPr/>
        </p:nvSpPr>
        <p:spPr>
          <a:xfrm>
            <a:off x="5608540" y="41313"/>
            <a:ext cx="1951460" cy="1774055"/>
          </a:xfrm>
          <a:custGeom>
            <a:avLst/>
            <a:gdLst/>
            <a:ahLst/>
            <a:cxnLst/>
            <a:rect l="l" t="t" r="r" b="b"/>
            <a:pathLst>
              <a:path w="1951460" h="1774055">
                <a:moveTo>
                  <a:pt x="0" y="0"/>
                </a:moveTo>
                <a:lnTo>
                  <a:pt x="1951460" y="0"/>
                </a:lnTo>
                <a:lnTo>
                  <a:pt x="1951460" y="1774054"/>
                </a:lnTo>
                <a:lnTo>
                  <a:pt x="0" y="1774054"/>
                </a:lnTo>
                <a:lnTo>
                  <a:pt x="0" y="0"/>
                </a:lnTo>
                <a:close/>
              </a:path>
            </a:pathLst>
          </a:custGeom>
          <a:blipFill>
            <a:blip r:embed="rId4"/>
            <a:stretch>
              <a:fillRect/>
            </a:stretch>
          </a:blipFill>
        </p:spPr>
        <p:txBody>
          <a:bodyPr/>
          <a:lstStyle/>
          <a:p>
            <a:endParaRPr lang="en-US"/>
          </a:p>
        </p:txBody>
      </p:sp>
      <p:sp>
        <p:nvSpPr>
          <p:cNvPr id="7" name="Freeform 7"/>
          <p:cNvSpPr/>
          <p:nvPr/>
        </p:nvSpPr>
        <p:spPr>
          <a:xfrm>
            <a:off x="4363514" y="2587119"/>
            <a:ext cx="3092450" cy="8110829"/>
          </a:xfrm>
          <a:custGeom>
            <a:avLst/>
            <a:gdLst/>
            <a:ahLst/>
            <a:cxnLst/>
            <a:rect l="l" t="t" r="r" b="b"/>
            <a:pathLst>
              <a:path w="3216040" h="8110829">
                <a:moveTo>
                  <a:pt x="0" y="0"/>
                </a:moveTo>
                <a:lnTo>
                  <a:pt x="3216040" y="0"/>
                </a:lnTo>
                <a:lnTo>
                  <a:pt x="3216040" y="8110829"/>
                </a:lnTo>
                <a:lnTo>
                  <a:pt x="0" y="8110829"/>
                </a:lnTo>
                <a:lnTo>
                  <a:pt x="0" y="0"/>
                </a:lnTo>
                <a:close/>
              </a:path>
            </a:pathLst>
          </a:custGeom>
          <a:blipFill>
            <a:blip r:embed="rId5"/>
            <a:stretch>
              <a:fillRect l="-233081" t="-11489" r="-294692"/>
            </a:stretch>
          </a:blipFill>
        </p:spPr>
        <p:txBody>
          <a:bodyPr/>
          <a:lstStyle/>
          <a:p>
            <a:endParaRPr lang="en-US"/>
          </a:p>
        </p:txBody>
      </p:sp>
      <p:sp>
        <p:nvSpPr>
          <p:cNvPr id="8" name="Freeform 8"/>
          <p:cNvSpPr/>
          <p:nvPr/>
        </p:nvSpPr>
        <p:spPr>
          <a:xfrm>
            <a:off x="4262978" y="2541258"/>
            <a:ext cx="3293522" cy="2364383"/>
          </a:xfrm>
          <a:custGeom>
            <a:avLst/>
            <a:gdLst/>
            <a:ahLst/>
            <a:cxnLst/>
            <a:rect l="l" t="t" r="r" b="b"/>
            <a:pathLst>
              <a:path w="3293522" h="2364383">
                <a:moveTo>
                  <a:pt x="0" y="0"/>
                </a:moveTo>
                <a:lnTo>
                  <a:pt x="3293522" y="0"/>
                </a:lnTo>
                <a:lnTo>
                  <a:pt x="3293522" y="2364382"/>
                </a:lnTo>
                <a:lnTo>
                  <a:pt x="0" y="2364382"/>
                </a:lnTo>
                <a:lnTo>
                  <a:pt x="0" y="0"/>
                </a:lnTo>
                <a:close/>
              </a:path>
            </a:pathLst>
          </a:custGeom>
          <a:blipFill>
            <a:blip r:embed="rId6"/>
            <a:stretch>
              <a:fillRect t="-2236" b="-2236"/>
            </a:stretch>
          </a:blipFill>
        </p:spPr>
        <p:txBody>
          <a:bodyPr/>
          <a:lstStyle/>
          <a:p>
            <a:endParaRPr lang="en-US"/>
          </a:p>
        </p:txBody>
      </p:sp>
      <p:sp>
        <p:nvSpPr>
          <p:cNvPr id="9" name="TextBox 9"/>
          <p:cNvSpPr txBox="1"/>
          <p:nvPr/>
        </p:nvSpPr>
        <p:spPr>
          <a:xfrm>
            <a:off x="756000" y="9655330"/>
            <a:ext cx="1901356" cy="280670"/>
          </a:xfrm>
          <a:prstGeom prst="rect">
            <a:avLst/>
          </a:prstGeom>
        </p:spPr>
        <p:txBody>
          <a:bodyPr lIns="0" tIns="0" rIns="0" bIns="0" rtlCol="0" anchor="t">
            <a:spAutoFit/>
          </a:bodyPr>
          <a:lstStyle/>
          <a:p>
            <a:pPr algn="l">
              <a:lnSpc>
                <a:spcPts val="2380"/>
              </a:lnSpc>
            </a:pPr>
            <a:r>
              <a:rPr lang="en-US" sz="1700">
                <a:solidFill>
                  <a:srgbClr val="00BF63"/>
                </a:solidFill>
                <a:latin typeface="Montserrat Classic" panose="00000500000000000000"/>
                <a:ea typeface="Montserrat Classic" panose="00000500000000000000"/>
                <a:cs typeface="Montserrat Classic" panose="00000500000000000000"/>
                <a:sym typeface="Montserrat Classic" panose="00000500000000000000"/>
              </a:rPr>
              <a:t>Page 05</a:t>
            </a:r>
          </a:p>
        </p:txBody>
      </p:sp>
      <p:sp>
        <p:nvSpPr>
          <p:cNvPr id="10" name="TextBox 10"/>
          <p:cNvSpPr txBox="1"/>
          <p:nvPr/>
        </p:nvSpPr>
        <p:spPr>
          <a:xfrm>
            <a:off x="1217723" y="336325"/>
            <a:ext cx="1901356" cy="469359"/>
          </a:xfrm>
          <a:prstGeom prst="rect">
            <a:avLst/>
          </a:prstGeom>
        </p:spPr>
        <p:txBody>
          <a:bodyPr lIns="0" tIns="0" rIns="0" bIns="0" rtlCol="0" anchor="t">
            <a:spAutoFit/>
          </a:bodyPr>
          <a:lstStyle/>
          <a:p>
            <a:pPr algn="l">
              <a:lnSpc>
                <a:spcPts val="3780"/>
              </a:lnSpc>
            </a:pPr>
            <a:r>
              <a:rPr lang="en-US" sz="2700" dirty="0" err="1">
                <a:latin typeface="Dahka" panose="00000500000000000000"/>
                <a:ea typeface="Dahka" panose="00000500000000000000"/>
                <a:cs typeface="Dahka" panose="00000500000000000000"/>
                <a:sym typeface="Dahka" panose="00000500000000000000"/>
              </a:rPr>
              <a:t>I</a:t>
            </a:r>
            <a:r>
              <a:rPr lang="en-US" sz="2700" dirty="0" err="1">
                <a:solidFill>
                  <a:srgbClr val="00BF63"/>
                </a:solidFill>
                <a:latin typeface="Times New Roman" panose="02020603050405020304" pitchFamily="18" charset="0"/>
                <a:ea typeface="Dahka" panose="00000500000000000000"/>
                <a:cs typeface="Times New Roman" panose="02020603050405020304" pitchFamily="18" charset="0"/>
                <a:sym typeface="Dahka" panose="00000500000000000000"/>
              </a:rPr>
              <a:t>IoT</a:t>
            </a:r>
            <a:r>
              <a:rPr lang="en-US" sz="2700" dirty="0">
                <a:solidFill>
                  <a:srgbClr val="00BF63"/>
                </a:solidFill>
                <a:latin typeface="Times New Roman" panose="02020603050405020304" pitchFamily="18" charset="0"/>
                <a:ea typeface="Dahka" panose="00000500000000000000"/>
                <a:cs typeface="Times New Roman" panose="02020603050405020304" pitchFamily="18" charset="0"/>
                <a:sym typeface="Dahka" panose="00000500000000000000"/>
              </a:rPr>
              <a:t> Lab</a:t>
            </a:r>
          </a:p>
        </p:txBody>
      </p:sp>
      <p:sp>
        <p:nvSpPr>
          <p:cNvPr id="11" name="TextBox 11"/>
          <p:cNvSpPr txBox="1"/>
          <p:nvPr/>
        </p:nvSpPr>
        <p:spPr>
          <a:xfrm>
            <a:off x="242208" y="2587119"/>
            <a:ext cx="3852386" cy="1016304"/>
          </a:xfrm>
          <a:prstGeom prst="rect">
            <a:avLst/>
          </a:prstGeom>
        </p:spPr>
        <p:txBody>
          <a:bodyPr lIns="0" tIns="0" rIns="0" bIns="0" rtlCol="0" anchor="t">
            <a:spAutoFit/>
          </a:bodyPr>
          <a:lstStyle/>
          <a:p>
            <a:pPr algn="ctr">
              <a:lnSpc>
                <a:spcPts val="4060"/>
              </a:lnSpc>
            </a:pPr>
            <a:r>
              <a:rPr lang="en-US" sz="3200" b="1" dirty="0">
                <a:solidFill>
                  <a:srgbClr val="00BF63"/>
                </a:solidFill>
                <a:effectLst>
                  <a:outerShdw blurRad="38100" dist="38100" dir="2700000" algn="tl">
                    <a:srgbClr val="000000">
                      <a:alpha val="43137"/>
                    </a:srgbClr>
                  </a:outerShdw>
                </a:effectLst>
                <a:latin typeface="Times New Roman" panose="02020603050405020304" pitchFamily="18" charset="0"/>
                <a:ea typeface="Noto Sans Bold"/>
                <a:cs typeface="Times New Roman" panose="02020603050405020304" pitchFamily="18" charset="0"/>
                <a:sym typeface="Noto Sans Bold"/>
              </a:rPr>
              <a:t>THÔNG SỐ KỸ THUẬT</a:t>
            </a:r>
          </a:p>
        </p:txBody>
      </p:sp>
      <p:sp>
        <p:nvSpPr>
          <p:cNvPr id="12" name="TextBox 12"/>
          <p:cNvSpPr txBox="1"/>
          <p:nvPr/>
        </p:nvSpPr>
        <p:spPr>
          <a:xfrm>
            <a:off x="20337" y="3951297"/>
            <a:ext cx="4239142" cy="4801314"/>
          </a:xfrm>
          <a:prstGeom prst="rect">
            <a:avLst/>
          </a:prstGeom>
        </p:spPr>
        <p:txBody>
          <a:bodyPr wrap="square" lIns="0" tIns="0" rIns="0" bIns="0" rtlCol="0" anchor="t">
            <a:spAutoFit/>
          </a:bodyPr>
          <a:lstStyle/>
          <a:p>
            <a:pPr marL="431800" lvl="1" indent="-205105">
              <a:buFont typeface="Arial" panose="020B0604020202020204"/>
              <a:buChar char="•"/>
            </a:pPr>
            <a:r>
              <a:rPr lang="en-US" sz="2600" dirty="0" err="1">
                <a:solidFill>
                  <a:srgbClr val="00BF63"/>
                </a:solidFill>
                <a:latin typeface="Arial" panose="020B0604020202020204" pitchFamily="34" charset="0"/>
                <a:ea typeface="Noto Sans"/>
                <a:cs typeface="Arial" panose="020B0604020202020204" pitchFamily="34" charset="0"/>
                <a:sym typeface="Noto Sans"/>
              </a:rPr>
              <a:t>Bộ</a:t>
            </a:r>
            <a:r>
              <a:rPr lang="en-US" sz="2600" dirty="0">
                <a:solidFill>
                  <a:srgbClr val="00BF63"/>
                </a:solidFill>
                <a:latin typeface="Arial" panose="020B0604020202020204" pitchFamily="34" charset="0"/>
                <a:ea typeface="Noto Sans"/>
                <a:cs typeface="Arial" panose="020B0604020202020204" pitchFamily="34" charset="0"/>
                <a:sym typeface="Noto Sans"/>
              </a:rPr>
              <a:t> </a:t>
            </a:r>
            <a:r>
              <a:rPr lang="en-US" sz="2600" dirty="0" err="1">
                <a:solidFill>
                  <a:srgbClr val="00BF63"/>
                </a:solidFill>
                <a:latin typeface="Arial" panose="020B0604020202020204" pitchFamily="34" charset="0"/>
                <a:ea typeface="Noto Sans"/>
                <a:cs typeface="Arial" panose="020B0604020202020204" pitchFamily="34" charset="0"/>
                <a:sym typeface="Noto Sans"/>
              </a:rPr>
              <a:t>xử</a:t>
            </a:r>
            <a:r>
              <a:rPr lang="en-US" sz="2600" dirty="0">
                <a:solidFill>
                  <a:srgbClr val="00BF63"/>
                </a:solidFill>
                <a:latin typeface="Arial" panose="020B0604020202020204" pitchFamily="34" charset="0"/>
                <a:ea typeface="Noto Sans"/>
                <a:cs typeface="Arial" panose="020B0604020202020204" pitchFamily="34" charset="0"/>
                <a:sym typeface="Noto Sans"/>
              </a:rPr>
              <a:t> </a:t>
            </a:r>
            <a:r>
              <a:rPr lang="en-US" sz="2600" dirty="0" err="1">
                <a:solidFill>
                  <a:srgbClr val="00BF63"/>
                </a:solidFill>
                <a:latin typeface="Arial" panose="020B0604020202020204" pitchFamily="34" charset="0"/>
                <a:ea typeface="Noto Sans"/>
                <a:cs typeface="Arial" panose="020B0604020202020204" pitchFamily="34" charset="0"/>
                <a:sym typeface="Noto Sans"/>
              </a:rPr>
              <a:t>lý</a:t>
            </a:r>
            <a:r>
              <a:rPr lang="en-US" sz="2600" dirty="0">
                <a:solidFill>
                  <a:srgbClr val="00BF63"/>
                </a:solidFill>
                <a:latin typeface="Arial" panose="020B0604020202020204" pitchFamily="34" charset="0"/>
                <a:ea typeface="Noto Sans"/>
                <a:cs typeface="Arial" panose="020B0604020202020204" pitchFamily="34" charset="0"/>
                <a:sym typeface="Noto Sans"/>
              </a:rPr>
              <a:t> Raspberry Pi 4.</a:t>
            </a:r>
          </a:p>
          <a:p>
            <a:pPr marL="431800" lvl="1" indent="-205105">
              <a:buFont typeface="Arial" panose="020B0604020202020204"/>
              <a:buChar char="•"/>
            </a:pPr>
            <a:r>
              <a:rPr lang="en-US" sz="2600" dirty="0" err="1">
                <a:solidFill>
                  <a:srgbClr val="00BF63"/>
                </a:solidFill>
                <a:latin typeface="Arial" panose="020B0604020202020204" pitchFamily="34" charset="0"/>
                <a:ea typeface="Noto Sans"/>
                <a:cs typeface="Arial" panose="020B0604020202020204" pitchFamily="34" charset="0"/>
                <a:sym typeface="Noto Sans"/>
              </a:rPr>
              <a:t>Màn</a:t>
            </a:r>
            <a:r>
              <a:rPr lang="en-US" sz="2600" dirty="0">
                <a:solidFill>
                  <a:srgbClr val="00BF63"/>
                </a:solidFill>
                <a:latin typeface="Arial" panose="020B0604020202020204" pitchFamily="34" charset="0"/>
                <a:ea typeface="Noto Sans"/>
                <a:cs typeface="Arial" panose="020B0604020202020204" pitchFamily="34" charset="0"/>
                <a:sym typeface="Noto Sans"/>
              </a:rPr>
              <a:t> </a:t>
            </a:r>
            <a:r>
              <a:rPr lang="en-US" sz="2600" dirty="0" err="1">
                <a:solidFill>
                  <a:srgbClr val="00BF63"/>
                </a:solidFill>
                <a:latin typeface="Arial" panose="020B0604020202020204" pitchFamily="34" charset="0"/>
                <a:ea typeface="Noto Sans"/>
                <a:cs typeface="Arial" panose="020B0604020202020204" pitchFamily="34" charset="0"/>
                <a:sym typeface="Noto Sans"/>
              </a:rPr>
              <a:t>hình</a:t>
            </a:r>
            <a:r>
              <a:rPr lang="en-US" sz="2600" dirty="0">
                <a:solidFill>
                  <a:srgbClr val="00BF63"/>
                </a:solidFill>
                <a:latin typeface="Arial" panose="020B0604020202020204" pitchFamily="34" charset="0"/>
                <a:ea typeface="Noto Sans"/>
                <a:cs typeface="Arial" panose="020B0604020202020204" pitchFamily="34" charset="0"/>
                <a:sym typeface="Noto Sans"/>
              </a:rPr>
              <a:t> </a:t>
            </a:r>
            <a:r>
              <a:rPr lang="en-US" sz="2600" dirty="0" err="1">
                <a:solidFill>
                  <a:srgbClr val="00BF63"/>
                </a:solidFill>
                <a:latin typeface="Arial" panose="020B0604020202020204" pitchFamily="34" charset="0"/>
                <a:ea typeface="Noto Sans"/>
                <a:cs typeface="Arial" panose="020B0604020202020204" pitchFamily="34" charset="0"/>
                <a:sym typeface="Noto Sans"/>
              </a:rPr>
              <a:t>cảm</a:t>
            </a:r>
            <a:r>
              <a:rPr lang="en-US" sz="2600" dirty="0">
                <a:solidFill>
                  <a:srgbClr val="00BF63"/>
                </a:solidFill>
                <a:latin typeface="Arial" panose="020B0604020202020204" pitchFamily="34" charset="0"/>
                <a:ea typeface="Noto Sans"/>
                <a:cs typeface="Arial" panose="020B0604020202020204" pitchFamily="34" charset="0"/>
                <a:sym typeface="Noto Sans"/>
              </a:rPr>
              <a:t> </a:t>
            </a:r>
            <a:r>
              <a:rPr lang="en-US" sz="2600" dirty="0" err="1">
                <a:solidFill>
                  <a:srgbClr val="00BF63"/>
                </a:solidFill>
                <a:latin typeface="Arial" panose="020B0604020202020204" pitchFamily="34" charset="0"/>
                <a:ea typeface="Noto Sans"/>
                <a:cs typeface="Arial" panose="020B0604020202020204" pitchFamily="34" charset="0"/>
                <a:sym typeface="Noto Sans"/>
              </a:rPr>
              <a:t>ứng</a:t>
            </a:r>
            <a:r>
              <a:rPr lang="en-US" sz="2600" dirty="0">
                <a:solidFill>
                  <a:srgbClr val="00BF63"/>
                </a:solidFill>
                <a:latin typeface="Arial" panose="020B0604020202020204" pitchFamily="34" charset="0"/>
                <a:ea typeface="Noto Sans"/>
                <a:cs typeface="Arial" panose="020B0604020202020204" pitchFamily="34" charset="0"/>
                <a:sym typeface="Noto Sans"/>
              </a:rPr>
              <a:t> </a:t>
            </a:r>
            <a:r>
              <a:rPr lang="en-US" sz="2600" dirty="0" err="1">
                <a:solidFill>
                  <a:srgbClr val="00BF63"/>
                </a:solidFill>
                <a:latin typeface="Arial" panose="020B0604020202020204" pitchFamily="34" charset="0"/>
                <a:ea typeface="Noto Sans"/>
                <a:cs typeface="Arial" panose="020B0604020202020204" pitchFamily="34" charset="0"/>
                <a:sym typeface="Noto Sans"/>
              </a:rPr>
              <a:t>kích</a:t>
            </a:r>
            <a:r>
              <a:rPr lang="en-US" sz="2600" dirty="0">
                <a:solidFill>
                  <a:srgbClr val="00BF63"/>
                </a:solidFill>
                <a:latin typeface="Arial" panose="020B0604020202020204" pitchFamily="34" charset="0"/>
                <a:ea typeface="Noto Sans"/>
                <a:cs typeface="Arial" panose="020B0604020202020204" pitchFamily="34" charset="0"/>
                <a:sym typeface="Noto Sans"/>
              </a:rPr>
              <a:t> </a:t>
            </a:r>
            <a:r>
              <a:rPr lang="en-US" sz="2600" dirty="0" err="1">
                <a:solidFill>
                  <a:srgbClr val="00BF63"/>
                </a:solidFill>
                <a:latin typeface="Arial" panose="020B0604020202020204" pitchFamily="34" charset="0"/>
                <a:ea typeface="Noto Sans"/>
                <a:cs typeface="Arial" panose="020B0604020202020204" pitchFamily="34" charset="0"/>
                <a:sym typeface="Noto Sans"/>
              </a:rPr>
              <a:t>thước</a:t>
            </a:r>
            <a:r>
              <a:rPr lang="en-US" sz="2600" dirty="0">
                <a:solidFill>
                  <a:srgbClr val="00BF63"/>
                </a:solidFill>
                <a:latin typeface="Arial" panose="020B0604020202020204" pitchFamily="34" charset="0"/>
                <a:ea typeface="Noto Sans"/>
                <a:cs typeface="Arial" panose="020B0604020202020204" pitchFamily="34" charset="0"/>
                <a:sym typeface="Noto Sans"/>
              </a:rPr>
              <a:t> 7 inch.</a:t>
            </a:r>
          </a:p>
          <a:p>
            <a:pPr marL="431800" lvl="1" indent="-205105">
              <a:buFont typeface="Arial" panose="020B0604020202020204"/>
              <a:buChar char="•"/>
            </a:pPr>
            <a:r>
              <a:rPr lang="en-US" sz="2600" dirty="0">
                <a:solidFill>
                  <a:srgbClr val="00BF63"/>
                </a:solidFill>
                <a:latin typeface="Arial" panose="020B0604020202020204" pitchFamily="34" charset="0"/>
                <a:ea typeface="Noto Sans"/>
                <a:cs typeface="Arial" panose="020B0604020202020204" pitchFamily="34" charset="0"/>
                <a:sym typeface="Noto Sans"/>
              </a:rPr>
              <a:t>6 </a:t>
            </a:r>
            <a:r>
              <a:rPr lang="en-US" sz="2600" dirty="0" err="1">
                <a:solidFill>
                  <a:srgbClr val="00BF63"/>
                </a:solidFill>
                <a:latin typeface="Arial" panose="020B0604020202020204" pitchFamily="34" charset="0"/>
                <a:ea typeface="Noto Sans"/>
                <a:cs typeface="Arial" panose="020B0604020202020204" pitchFamily="34" charset="0"/>
                <a:sym typeface="Noto Sans"/>
              </a:rPr>
              <a:t>cổng</a:t>
            </a:r>
            <a:r>
              <a:rPr lang="en-US" sz="2600" dirty="0">
                <a:solidFill>
                  <a:srgbClr val="00BF63"/>
                </a:solidFill>
                <a:latin typeface="Arial" panose="020B0604020202020204" pitchFamily="34" charset="0"/>
                <a:ea typeface="Noto Sans"/>
                <a:cs typeface="Arial" panose="020B0604020202020204" pitchFamily="34" charset="0"/>
                <a:sym typeface="Noto Sans"/>
              </a:rPr>
              <a:t> </a:t>
            </a:r>
            <a:r>
              <a:rPr lang="en-US" sz="2600" dirty="0" err="1">
                <a:solidFill>
                  <a:srgbClr val="00BF63"/>
                </a:solidFill>
                <a:latin typeface="Arial" panose="020B0604020202020204" pitchFamily="34" charset="0"/>
                <a:ea typeface="Noto Sans"/>
                <a:cs typeface="Arial" panose="020B0604020202020204" pitchFamily="34" charset="0"/>
                <a:sym typeface="Noto Sans"/>
              </a:rPr>
              <a:t>kết</a:t>
            </a:r>
            <a:r>
              <a:rPr lang="en-US" sz="2600" dirty="0">
                <a:solidFill>
                  <a:srgbClr val="00BF63"/>
                </a:solidFill>
                <a:latin typeface="Arial" panose="020B0604020202020204" pitchFamily="34" charset="0"/>
                <a:ea typeface="Noto Sans"/>
                <a:cs typeface="Arial" panose="020B0604020202020204" pitchFamily="34" charset="0"/>
                <a:sym typeface="Noto Sans"/>
              </a:rPr>
              <a:t> </a:t>
            </a:r>
            <a:r>
              <a:rPr lang="en-US" sz="2600" dirty="0" err="1">
                <a:solidFill>
                  <a:srgbClr val="00BF63"/>
                </a:solidFill>
                <a:latin typeface="Arial" panose="020B0604020202020204" pitchFamily="34" charset="0"/>
                <a:ea typeface="Noto Sans"/>
                <a:cs typeface="Arial" panose="020B0604020202020204" pitchFamily="34" charset="0"/>
                <a:sym typeface="Noto Sans"/>
              </a:rPr>
              <a:t>nối</a:t>
            </a:r>
            <a:r>
              <a:rPr lang="en-US" sz="2600" dirty="0">
                <a:solidFill>
                  <a:srgbClr val="00BF63"/>
                </a:solidFill>
                <a:latin typeface="Arial" panose="020B0604020202020204" pitchFamily="34" charset="0"/>
                <a:ea typeface="Noto Sans"/>
                <a:cs typeface="Arial" panose="020B0604020202020204" pitchFamily="34" charset="0"/>
                <a:sym typeface="Noto Sans"/>
              </a:rPr>
              <a:t> </a:t>
            </a:r>
            <a:r>
              <a:rPr lang="en-US" sz="2600" err="1">
                <a:solidFill>
                  <a:srgbClr val="00BF63"/>
                </a:solidFill>
                <a:latin typeface="Arial" panose="020B0604020202020204" pitchFamily="34" charset="0"/>
                <a:ea typeface="Noto Sans"/>
                <a:cs typeface="Arial" panose="020B0604020202020204" pitchFamily="34" charset="0"/>
                <a:sym typeface="Noto Sans"/>
              </a:rPr>
              <a:t>cảm</a:t>
            </a:r>
            <a:r>
              <a:rPr lang="en-US" sz="2600">
                <a:solidFill>
                  <a:srgbClr val="00BF63"/>
                </a:solidFill>
                <a:latin typeface="Arial" panose="020B0604020202020204" pitchFamily="34" charset="0"/>
                <a:ea typeface="Noto Sans"/>
                <a:cs typeface="Arial" panose="020B0604020202020204" pitchFamily="34" charset="0"/>
                <a:sym typeface="Noto Sans"/>
              </a:rPr>
              <a:t> biến: 2 digital, 4 analog</a:t>
            </a:r>
            <a:endParaRPr lang="en-US" sz="2600" dirty="0">
              <a:solidFill>
                <a:srgbClr val="00BF63"/>
              </a:solidFill>
              <a:latin typeface="Arial" panose="020B0604020202020204" pitchFamily="34" charset="0"/>
              <a:ea typeface="Noto Sans"/>
              <a:cs typeface="Arial" panose="020B0604020202020204" pitchFamily="34" charset="0"/>
              <a:sym typeface="Noto Sans"/>
            </a:endParaRPr>
          </a:p>
          <a:p>
            <a:pPr marL="431800" lvl="1" indent="-205105">
              <a:buFont typeface="Arial" panose="020B0604020202020204"/>
              <a:buChar char="•"/>
            </a:pPr>
            <a:r>
              <a:rPr lang="en-US" sz="2600">
                <a:solidFill>
                  <a:srgbClr val="00BF63"/>
                </a:solidFill>
                <a:latin typeface="Arial" panose="020B0604020202020204" pitchFamily="34" charset="0"/>
                <a:ea typeface="Noto Sans"/>
                <a:cs typeface="Arial" panose="020B0604020202020204" pitchFamily="34" charset="0"/>
                <a:sym typeface="Noto Sans"/>
              </a:rPr>
              <a:t>2 cổng </a:t>
            </a:r>
            <a:r>
              <a:rPr lang="en-US" sz="2600" dirty="0">
                <a:solidFill>
                  <a:srgbClr val="00BF63"/>
                </a:solidFill>
                <a:latin typeface="Arial" panose="020B0604020202020204" pitchFamily="34" charset="0"/>
                <a:ea typeface="Noto Sans"/>
                <a:cs typeface="Arial" panose="020B0604020202020204" pitchFamily="34" charset="0"/>
                <a:sym typeface="Noto Sans"/>
              </a:rPr>
              <a:t>USB type A </a:t>
            </a:r>
            <a:r>
              <a:rPr lang="en-US" sz="2600" dirty="0" err="1">
                <a:solidFill>
                  <a:srgbClr val="00BF63"/>
                </a:solidFill>
                <a:latin typeface="Arial" panose="020B0604020202020204" pitchFamily="34" charset="0"/>
                <a:ea typeface="Noto Sans"/>
                <a:cs typeface="Arial" panose="020B0604020202020204" pitchFamily="34" charset="0"/>
                <a:sym typeface="Noto Sans"/>
              </a:rPr>
              <a:t>kết</a:t>
            </a:r>
            <a:r>
              <a:rPr lang="en-US" sz="2600" dirty="0">
                <a:solidFill>
                  <a:srgbClr val="00BF63"/>
                </a:solidFill>
                <a:latin typeface="Arial" panose="020B0604020202020204" pitchFamily="34" charset="0"/>
                <a:ea typeface="Noto Sans"/>
                <a:cs typeface="Arial" panose="020B0604020202020204" pitchFamily="34" charset="0"/>
                <a:sym typeface="Noto Sans"/>
              </a:rPr>
              <a:t> </a:t>
            </a:r>
            <a:r>
              <a:rPr lang="en-US" sz="2600" dirty="0" err="1">
                <a:solidFill>
                  <a:srgbClr val="00BF63"/>
                </a:solidFill>
                <a:latin typeface="Arial" panose="020B0604020202020204" pitchFamily="34" charset="0"/>
                <a:ea typeface="Noto Sans"/>
                <a:cs typeface="Arial" panose="020B0604020202020204" pitchFamily="34" charset="0"/>
                <a:sym typeface="Noto Sans"/>
              </a:rPr>
              <a:t>nối</a:t>
            </a:r>
            <a:r>
              <a:rPr lang="en-US" sz="2600" dirty="0">
                <a:solidFill>
                  <a:srgbClr val="00BF63"/>
                </a:solidFill>
                <a:latin typeface="Arial" panose="020B0604020202020204" pitchFamily="34" charset="0"/>
                <a:ea typeface="Noto Sans"/>
                <a:cs typeface="Arial" panose="020B0604020202020204" pitchFamily="34" charset="0"/>
                <a:sym typeface="Noto Sans"/>
              </a:rPr>
              <a:t> </a:t>
            </a:r>
            <a:r>
              <a:rPr lang="en-US" sz="2600" dirty="0" err="1">
                <a:solidFill>
                  <a:srgbClr val="00BF63"/>
                </a:solidFill>
                <a:latin typeface="Arial" panose="020B0604020202020204" pitchFamily="34" charset="0"/>
                <a:ea typeface="Noto Sans"/>
                <a:cs typeface="Arial" panose="020B0604020202020204" pitchFamily="34" charset="0"/>
                <a:sym typeface="Noto Sans"/>
              </a:rPr>
              <a:t>ngoại</a:t>
            </a:r>
            <a:r>
              <a:rPr lang="en-US" sz="2600" dirty="0">
                <a:solidFill>
                  <a:srgbClr val="00BF63"/>
                </a:solidFill>
                <a:latin typeface="Arial" panose="020B0604020202020204" pitchFamily="34" charset="0"/>
                <a:ea typeface="Noto Sans"/>
                <a:cs typeface="Arial" panose="020B0604020202020204" pitchFamily="34" charset="0"/>
                <a:sym typeface="Noto Sans"/>
              </a:rPr>
              <a:t> vi.</a:t>
            </a:r>
          </a:p>
          <a:p>
            <a:pPr marL="431800" lvl="1" indent="-205105">
              <a:buFont typeface="Arial" panose="020B0604020202020204"/>
              <a:buChar char="•"/>
            </a:pPr>
            <a:r>
              <a:rPr lang="en-US" sz="2600" dirty="0">
                <a:solidFill>
                  <a:srgbClr val="00BF63"/>
                </a:solidFill>
                <a:latin typeface="Arial" panose="020B0604020202020204" pitchFamily="34" charset="0"/>
                <a:ea typeface="Noto Sans"/>
                <a:cs typeface="Arial" panose="020B0604020202020204" pitchFamily="34" charset="0"/>
                <a:sym typeface="Noto Sans"/>
              </a:rPr>
              <a:t>1 </a:t>
            </a:r>
            <a:r>
              <a:rPr lang="en-US" sz="2600" dirty="0" err="1">
                <a:solidFill>
                  <a:srgbClr val="00BF63"/>
                </a:solidFill>
                <a:latin typeface="Arial" panose="020B0604020202020204" pitchFamily="34" charset="0"/>
                <a:ea typeface="Noto Sans"/>
                <a:cs typeface="Arial" panose="020B0604020202020204" pitchFamily="34" charset="0"/>
                <a:sym typeface="Noto Sans"/>
              </a:rPr>
              <a:t>cổng</a:t>
            </a:r>
            <a:r>
              <a:rPr lang="en-US" sz="2600" dirty="0">
                <a:solidFill>
                  <a:srgbClr val="00BF63"/>
                </a:solidFill>
                <a:latin typeface="Arial" panose="020B0604020202020204" pitchFamily="34" charset="0"/>
                <a:ea typeface="Noto Sans"/>
                <a:cs typeface="Arial" panose="020B0604020202020204" pitchFamily="34" charset="0"/>
                <a:sym typeface="Noto Sans"/>
              </a:rPr>
              <a:t> HDMI.</a:t>
            </a:r>
          </a:p>
          <a:p>
            <a:pPr marL="431800" lvl="1" indent="-205105">
              <a:buFont typeface="Arial" panose="020B0604020202020204"/>
              <a:buChar char="•"/>
            </a:pPr>
            <a:r>
              <a:rPr lang="en-US" sz="2600" dirty="0">
                <a:solidFill>
                  <a:srgbClr val="00BF63"/>
                </a:solidFill>
                <a:latin typeface="Arial" panose="020B0604020202020204" pitchFamily="34" charset="0"/>
                <a:ea typeface="Noto Sans"/>
                <a:cs typeface="Arial" panose="020B0604020202020204" pitchFamily="34" charset="0"/>
                <a:sym typeface="Noto Sans"/>
              </a:rPr>
              <a:t>1 </a:t>
            </a:r>
            <a:r>
              <a:rPr lang="en-US" sz="2600" dirty="0" err="1">
                <a:solidFill>
                  <a:srgbClr val="00BF63"/>
                </a:solidFill>
                <a:latin typeface="Arial" panose="020B0604020202020204" pitchFamily="34" charset="0"/>
                <a:ea typeface="Noto Sans"/>
                <a:cs typeface="Arial" panose="020B0604020202020204" pitchFamily="34" charset="0"/>
                <a:sym typeface="Noto Sans"/>
              </a:rPr>
              <a:t>cổng</a:t>
            </a:r>
            <a:r>
              <a:rPr lang="en-US" sz="2600" dirty="0">
                <a:solidFill>
                  <a:srgbClr val="00BF63"/>
                </a:solidFill>
                <a:latin typeface="Arial" panose="020B0604020202020204" pitchFamily="34" charset="0"/>
                <a:ea typeface="Noto Sans"/>
                <a:cs typeface="Arial" panose="020B0604020202020204" pitchFamily="34" charset="0"/>
                <a:sym typeface="Noto Sans"/>
              </a:rPr>
              <a:t> </a:t>
            </a:r>
            <a:r>
              <a:rPr lang="en-US" sz="2600" dirty="0" err="1">
                <a:solidFill>
                  <a:srgbClr val="00BF63"/>
                </a:solidFill>
                <a:latin typeface="Arial" panose="020B0604020202020204" pitchFamily="34" charset="0"/>
                <a:ea typeface="Noto Sans"/>
                <a:cs typeface="Arial" panose="020B0604020202020204" pitchFamily="34" charset="0"/>
                <a:sym typeface="Noto Sans"/>
              </a:rPr>
              <a:t>mạng</a:t>
            </a:r>
            <a:r>
              <a:rPr lang="en-US" sz="2600" dirty="0">
                <a:solidFill>
                  <a:srgbClr val="00BF63"/>
                </a:solidFill>
                <a:latin typeface="Arial" panose="020B0604020202020204" pitchFamily="34" charset="0"/>
                <a:ea typeface="Noto Sans"/>
                <a:cs typeface="Arial" panose="020B0604020202020204" pitchFamily="34" charset="0"/>
                <a:sym typeface="Noto Sans"/>
              </a:rPr>
              <a:t> LAN.</a:t>
            </a:r>
          </a:p>
          <a:p>
            <a:pPr marL="431800" lvl="1" indent="-205105">
              <a:buFont typeface="Arial" panose="020B0604020202020204"/>
              <a:buChar char="•"/>
            </a:pPr>
            <a:r>
              <a:rPr lang="en-US" sz="2600" dirty="0">
                <a:solidFill>
                  <a:srgbClr val="00BF63"/>
                </a:solidFill>
                <a:latin typeface="Arial" panose="020B0604020202020204" pitchFamily="34" charset="0"/>
                <a:ea typeface="Noto Sans"/>
                <a:cs typeface="Arial" panose="020B0604020202020204" pitchFamily="34" charset="0"/>
                <a:sym typeface="Noto Sans"/>
              </a:rPr>
              <a:t>1 </a:t>
            </a:r>
            <a:r>
              <a:rPr lang="en-US" sz="2600" dirty="0" err="1">
                <a:solidFill>
                  <a:srgbClr val="00BF63"/>
                </a:solidFill>
                <a:latin typeface="Arial" panose="020B0604020202020204" pitchFamily="34" charset="0"/>
                <a:ea typeface="Noto Sans"/>
                <a:cs typeface="Arial" panose="020B0604020202020204" pitchFamily="34" charset="0"/>
                <a:sym typeface="Noto Sans"/>
              </a:rPr>
              <a:t>công</a:t>
            </a:r>
            <a:r>
              <a:rPr lang="en-US" sz="2600" dirty="0">
                <a:solidFill>
                  <a:srgbClr val="00BF63"/>
                </a:solidFill>
                <a:latin typeface="Arial" panose="020B0604020202020204" pitchFamily="34" charset="0"/>
                <a:ea typeface="Noto Sans"/>
                <a:cs typeface="Arial" panose="020B0604020202020204" pitchFamily="34" charset="0"/>
                <a:sym typeface="Noto Sans"/>
              </a:rPr>
              <a:t> </a:t>
            </a:r>
            <a:r>
              <a:rPr lang="en-US" sz="2600" dirty="0" err="1">
                <a:solidFill>
                  <a:srgbClr val="00BF63"/>
                </a:solidFill>
                <a:latin typeface="Arial" panose="020B0604020202020204" pitchFamily="34" charset="0"/>
                <a:ea typeface="Noto Sans"/>
                <a:cs typeface="Arial" panose="020B0604020202020204" pitchFamily="34" charset="0"/>
                <a:sym typeface="Noto Sans"/>
              </a:rPr>
              <a:t>tắc</a:t>
            </a:r>
            <a:r>
              <a:rPr lang="en-US" sz="2600" dirty="0">
                <a:solidFill>
                  <a:srgbClr val="00BF63"/>
                </a:solidFill>
                <a:latin typeface="Arial" panose="020B0604020202020204" pitchFamily="34" charset="0"/>
                <a:ea typeface="Noto Sans"/>
                <a:cs typeface="Arial" panose="020B0604020202020204" pitchFamily="34" charset="0"/>
                <a:sym typeface="Noto Sans"/>
              </a:rPr>
              <a:t> </a:t>
            </a:r>
            <a:r>
              <a:rPr lang="en-US" sz="2600" dirty="0" err="1">
                <a:solidFill>
                  <a:srgbClr val="00BF63"/>
                </a:solidFill>
                <a:latin typeface="Arial" panose="020B0604020202020204" pitchFamily="34" charset="0"/>
                <a:ea typeface="Noto Sans"/>
                <a:cs typeface="Arial" panose="020B0604020202020204" pitchFamily="34" charset="0"/>
                <a:sym typeface="Noto Sans"/>
              </a:rPr>
              <a:t>nguồn</a:t>
            </a:r>
            <a:r>
              <a:rPr lang="en-US" sz="2600" dirty="0">
                <a:solidFill>
                  <a:srgbClr val="00BF63"/>
                </a:solidFill>
                <a:latin typeface="Arial" panose="020B0604020202020204" pitchFamily="34" charset="0"/>
                <a:ea typeface="Noto Sans"/>
                <a:cs typeface="Arial" panose="020B0604020202020204" pitchFamily="34" charset="0"/>
                <a:sym typeface="Noto Sans"/>
              </a:rPr>
              <a:t>.</a:t>
            </a:r>
          </a:p>
          <a:p>
            <a:pPr marL="431800" lvl="1" indent="-205105">
              <a:buFont typeface="Arial" panose="020B0604020202020204"/>
              <a:buChar char="•"/>
            </a:pPr>
            <a:r>
              <a:rPr lang="en-US" sz="2600" dirty="0">
                <a:solidFill>
                  <a:srgbClr val="00BF63"/>
                </a:solidFill>
                <a:latin typeface="Arial" panose="020B0604020202020204" pitchFamily="34" charset="0"/>
                <a:ea typeface="Noto Sans"/>
                <a:cs typeface="Arial" panose="020B0604020202020204" pitchFamily="34" charset="0"/>
                <a:sym typeface="Noto Sans"/>
              </a:rPr>
              <a:t>1 </a:t>
            </a:r>
            <a:r>
              <a:rPr lang="en-US" sz="2600" dirty="0" err="1">
                <a:solidFill>
                  <a:srgbClr val="00BF63"/>
                </a:solidFill>
                <a:latin typeface="Arial" panose="020B0604020202020204" pitchFamily="34" charset="0"/>
                <a:ea typeface="Noto Sans"/>
                <a:cs typeface="Arial" panose="020B0604020202020204" pitchFamily="34" charset="0"/>
                <a:sym typeface="Noto Sans"/>
              </a:rPr>
              <a:t>giắc</a:t>
            </a:r>
            <a:r>
              <a:rPr lang="en-US" sz="2600" dirty="0">
                <a:solidFill>
                  <a:srgbClr val="00BF63"/>
                </a:solidFill>
                <a:latin typeface="Arial" panose="020B0604020202020204" pitchFamily="34" charset="0"/>
                <a:ea typeface="Noto Sans"/>
                <a:cs typeface="Arial" panose="020B0604020202020204" pitchFamily="34" charset="0"/>
                <a:sym typeface="Noto Sans"/>
              </a:rPr>
              <a:t> </a:t>
            </a:r>
            <a:r>
              <a:rPr lang="en-US" sz="2600" dirty="0" err="1">
                <a:solidFill>
                  <a:srgbClr val="00BF63"/>
                </a:solidFill>
                <a:latin typeface="Arial" panose="020B0604020202020204" pitchFamily="34" charset="0"/>
                <a:ea typeface="Noto Sans"/>
                <a:cs typeface="Arial" panose="020B0604020202020204" pitchFamily="34" charset="0"/>
                <a:sym typeface="Noto Sans"/>
              </a:rPr>
              <a:t>cắm</a:t>
            </a:r>
            <a:r>
              <a:rPr lang="en-US" sz="2600" dirty="0">
                <a:solidFill>
                  <a:srgbClr val="00BF63"/>
                </a:solidFill>
                <a:latin typeface="Arial" panose="020B0604020202020204" pitchFamily="34" charset="0"/>
                <a:ea typeface="Noto Sans"/>
                <a:cs typeface="Arial" panose="020B0604020202020204" pitchFamily="34" charset="0"/>
                <a:sym typeface="Noto Sans"/>
              </a:rPr>
              <a:t> </a:t>
            </a:r>
            <a:r>
              <a:rPr lang="en-US" sz="2600" dirty="0" err="1">
                <a:solidFill>
                  <a:srgbClr val="00BF63"/>
                </a:solidFill>
                <a:latin typeface="Arial" panose="020B0604020202020204" pitchFamily="34" charset="0"/>
                <a:ea typeface="Noto Sans"/>
                <a:cs typeface="Arial" panose="020B0604020202020204" pitchFamily="34" charset="0"/>
                <a:sym typeface="Noto Sans"/>
              </a:rPr>
              <a:t>nguồn</a:t>
            </a:r>
            <a:r>
              <a:rPr lang="en-US" sz="2600" dirty="0">
                <a:solidFill>
                  <a:srgbClr val="00BF63"/>
                </a:solidFill>
                <a:latin typeface="Arial" panose="020B0604020202020204" pitchFamily="34" charset="0"/>
                <a:ea typeface="Noto Sans"/>
                <a:cs typeface="Arial" panose="020B0604020202020204" pitchFamily="34" charset="0"/>
                <a:sym typeface="Noto Sans"/>
              </a:rPr>
              <a:t>.</a:t>
            </a:r>
          </a:p>
          <a:p>
            <a:pPr marL="431800" lvl="1" indent="-205105">
              <a:buFont typeface="Arial" panose="020B0604020202020204"/>
              <a:buChar char="•"/>
            </a:pPr>
            <a:r>
              <a:rPr lang="en-US" sz="2600" dirty="0">
                <a:solidFill>
                  <a:srgbClr val="00BF63"/>
                </a:solidFill>
                <a:latin typeface="Arial" panose="020B0604020202020204" pitchFamily="34" charset="0"/>
                <a:ea typeface="Noto Sans"/>
                <a:cs typeface="Arial" panose="020B0604020202020204" pitchFamily="34" charset="0"/>
                <a:sym typeface="Noto Sans"/>
              </a:rPr>
              <a:t>1 </a:t>
            </a:r>
            <a:r>
              <a:rPr lang="en-US" sz="2600">
                <a:solidFill>
                  <a:srgbClr val="00BF63"/>
                </a:solidFill>
                <a:latin typeface="Arial" panose="020B0604020202020204" pitchFamily="34" charset="0"/>
                <a:ea typeface="Noto Sans"/>
                <a:cs typeface="Arial" panose="020B0604020202020204" pitchFamily="34" charset="0"/>
                <a:sym typeface="Noto Sans"/>
              </a:rPr>
              <a:t>Pin 4000 </a:t>
            </a:r>
            <a:r>
              <a:rPr lang="en-US" sz="2600" dirty="0" err="1">
                <a:solidFill>
                  <a:srgbClr val="00BF63"/>
                </a:solidFill>
                <a:latin typeface="Arial" panose="020B0604020202020204" pitchFamily="34" charset="0"/>
                <a:ea typeface="Noto Sans"/>
                <a:cs typeface="Arial" panose="020B0604020202020204" pitchFamily="34" charset="0"/>
                <a:sym typeface="Noto Sans"/>
              </a:rPr>
              <a:t>mAh</a:t>
            </a:r>
            <a:r>
              <a:rPr lang="en-US" sz="2600" dirty="0">
                <a:solidFill>
                  <a:srgbClr val="00BF63"/>
                </a:solidFill>
                <a:latin typeface="Arial" panose="020B0604020202020204" pitchFamily="34" charset="0"/>
                <a:ea typeface="Noto Sans"/>
                <a:cs typeface="Arial" panose="020B0604020202020204" pitchFamily="34" charset="0"/>
                <a:sym typeface="Noto Sans"/>
              </a:rPr>
              <a:t>.</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91801" y="401557"/>
            <a:ext cx="728397" cy="591988"/>
          </a:xfrm>
          <a:custGeom>
            <a:avLst/>
            <a:gdLst/>
            <a:ahLst/>
            <a:cxnLst/>
            <a:rect l="l" t="t" r="r" b="b"/>
            <a:pathLst>
              <a:path w="728397" h="591988">
                <a:moveTo>
                  <a:pt x="0" y="0"/>
                </a:moveTo>
                <a:lnTo>
                  <a:pt x="728397" y="0"/>
                </a:lnTo>
                <a:lnTo>
                  <a:pt x="728397" y="591987"/>
                </a:lnTo>
                <a:lnTo>
                  <a:pt x="0" y="59198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5608540" y="41313"/>
            <a:ext cx="1951460" cy="1774055"/>
          </a:xfrm>
          <a:custGeom>
            <a:avLst/>
            <a:gdLst/>
            <a:ahLst/>
            <a:cxnLst/>
            <a:rect l="l" t="t" r="r" b="b"/>
            <a:pathLst>
              <a:path w="1951460" h="1774055">
                <a:moveTo>
                  <a:pt x="0" y="0"/>
                </a:moveTo>
                <a:lnTo>
                  <a:pt x="1951460" y="0"/>
                </a:lnTo>
                <a:lnTo>
                  <a:pt x="1951460" y="1774054"/>
                </a:lnTo>
                <a:lnTo>
                  <a:pt x="0" y="1774054"/>
                </a:lnTo>
                <a:lnTo>
                  <a:pt x="0" y="0"/>
                </a:lnTo>
                <a:close/>
              </a:path>
            </a:pathLst>
          </a:custGeom>
          <a:blipFill>
            <a:blip r:embed="rId4"/>
            <a:stretch>
              <a:fillRect/>
            </a:stretch>
          </a:blipFill>
        </p:spPr>
        <p:txBody>
          <a:bodyPr/>
          <a:lstStyle/>
          <a:p>
            <a:endParaRPr lang="en-US"/>
          </a:p>
        </p:txBody>
      </p:sp>
      <p:sp>
        <p:nvSpPr>
          <p:cNvPr id="4" name="Freeform 4"/>
          <p:cNvSpPr/>
          <p:nvPr/>
        </p:nvSpPr>
        <p:spPr>
          <a:xfrm>
            <a:off x="139295" y="5803900"/>
            <a:ext cx="7277910" cy="3039716"/>
          </a:xfrm>
          <a:custGeom>
            <a:avLst/>
            <a:gdLst/>
            <a:ahLst/>
            <a:cxnLst/>
            <a:rect l="l" t="t" r="r" b="b"/>
            <a:pathLst>
              <a:path w="7277910" h="3039716">
                <a:moveTo>
                  <a:pt x="0" y="0"/>
                </a:moveTo>
                <a:lnTo>
                  <a:pt x="7277910" y="0"/>
                </a:lnTo>
                <a:lnTo>
                  <a:pt x="7277910" y="3039715"/>
                </a:lnTo>
                <a:lnTo>
                  <a:pt x="0" y="3039715"/>
                </a:lnTo>
                <a:lnTo>
                  <a:pt x="0" y="0"/>
                </a:lnTo>
                <a:close/>
              </a:path>
            </a:pathLst>
          </a:custGeom>
          <a:blipFill>
            <a:blip r:embed="rId5"/>
            <a:stretch>
              <a:fillRect/>
            </a:stretch>
          </a:blipFill>
        </p:spPr>
        <p:txBody>
          <a:bodyPr/>
          <a:lstStyle/>
          <a:p>
            <a:endParaRPr lang="en-US"/>
          </a:p>
        </p:txBody>
      </p:sp>
      <p:sp>
        <p:nvSpPr>
          <p:cNvPr id="5" name="TextBox 5"/>
          <p:cNvSpPr txBox="1"/>
          <p:nvPr/>
        </p:nvSpPr>
        <p:spPr>
          <a:xfrm>
            <a:off x="756000" y="9655330"/>
            <a:ext cx="1901356" cy="280670"/>
          </a:xfrm>
          <a:prstGeom prst="rect">
            <a:avLst/>
          </a:prstGeom>
        </p:spPr>
        <p:txBody>
          <a:bodyPr lIns="0" tIns="0" rIns="0" bIns="0" rtlCol="0" anchor="t">
            <a:spAutoFit/>
          </a:bodyPr>
          <a:lstStyle/>
          <a:p>
            <a:pPr algn="l">
              <a:lnSpc>
                <a:spcPts val="2380"/>
              </a:lnSpc>
            </a:pPr>
            <a:r>
              <a:rPr lang="en-US" sz="1700">
                <a:solidFill>
                  <a:srgbClr val="00BF63"/>
                </a:solidFill>
                <a:latin typeface="Montserrat Classic" panose="00000500000000000000"/>
                <a:ea typeface="Montserrat Classic" panose="00000500000000000000"/>
                <a:cs typeface="Montserrat Classic" panose="00000500000000000000"/>
                <a:sym typeface="Montserrat Classic" panose="00000500000000000000"/>
              </a:rPr>
              <a:t>Page 06</a:t>
            </a:r>
          </a:p>
        </p:txBody>
      </p:sp>
      <p:sp>
        <p:nvSpPr>
          <p:cNvPr id="6" name="TextBox 6"/>
          <p:cNvSpPr txBox="1"/>
          <p:nvPr/>
        </p:nvSpPr>
        <p:spPr>
          <a:xfrm>
            <a:off x="321455" y="1633668"/>
            <a:ext cx="3533247" cy="1205458"/>
          </a:xfrm>
          <a:prstGeom prst="rect">
            <a:avLst/>
          </a:prstGeom>
        </p:spPr>
        <p:txBody>
          <a:bodyPr lIns="0" tIns="0" rIns="0" bIns="0" rtlCol="0" anchor="t">
            <a:spAutoFit/>
          </a:bodyPr>
          <a:lstStyle/>
          <a:p>
            <a:pPr algn="l">
              <a:lnSpc>
                <a:spcPts val="4725"/>
              </a:lnSpc>
            </a:pPr>
            <a:r>
              <a:rPr lang="en-US" sz="3940" b="1" dirty="0">
                <a:solidFill>
                  <a:srgbClr val="00BF63"/>
                </a:solidFill>
                <a:effectLst>
                  <a:outerShdw blurRad="38100" dist="38100" dir="2700000" algn="tl">
                    <a:srgbClr val="000000">
                      <a:alpha val="43137"/>
                    </a:srgbClr>
                  </a:outerShdw>
                </a:effectLst>
                <a:latin typeface="Times New Roman" panose="02020603050405020304" pitchFamily="18" charset="0"/>
                <a:ea typeface="Montserrat Bold" panose="00000800000000000000"/>
                <a:cs typeface="Times New Roman" panose="02020603050405020304" pitchFamily="18" charset="0"/>
                <a:sym typeface="Montserrat Bold" panose="00000800000000000000"/>
              </a:rPr>
              <a:t>HƯỚNG DẪN SỬ DỤNG</a:t>
            </a:r>
          </a:p>
        </p:txBody>
      </p:sp>
      <p:sp>
        <p:nvSpPr>
          <p:cNvPr id="7" name="TextBox 7"/>
          <p:cNvSpPr txBox="1"/>
          <p:nvPr/>
        </p:nvSpPr>
        <p:spPr>
          <a:xfrm>
            <a:off x="882650" y="522720"/>
            <a:ext cx="1901356" cy="469359"/>
          </a:xfrm>
          <a:prstGeom prst="rect">
            <a:avLst/>
          </a:prstGeom>
        </p:spPr>
        <p:txBody>
          <a:bodyPr lIns="0" tIns="0" rIns="0" bIns="0" rtlCol="0" anchor="t">
            <a:spAutoFit/>
          </a:bodyPr>
          <a:lstStyle/>
          <a:p>
            <a:pPr algn="l">
              <a:lnSpc>
                <a:spcPts val="3780"/>
              </a:lnSpc>
            </a:pPr>
            <a:r>
              <a:rPr lang="en-US" sz="2700" dirty="0">
                <a:solidFill>
                  <a:srgbClr val="00BF63"/>
                </a:solidFill>
                <a:latin typeface="Dahka" panose="00000500000000000000"/>
                <a:ea typeface="Dahka" panose="00000500000000000000"/>
                <a:cs typeface="Dahka" panose="00000500000000000000"/>
                <a:sym typeface="Dahka" panose="00000500000000000000"/>
              </a:rPr>
              <a:t>Io </a:t>
            </a:r>
            <a:r>
              <a:rPr lang="en-US" sz="2700" dirty="0">
                <a:solidFill>
                  <a:srgbClr val="00BF63"/>
                </a:solidFill>
                <a:latin typeface="Times New Roman" panose="02020603050405020304" pitchFamily="18" charset="0"/>
                <a:ea typeface="Dahka" panose="00000500000000000000"/>
                <a:cs typeface="Times New Roman" panose="02020603050405020304" pitchFamily="18" charset="0"/>
                <a:sym typeface="Dahka" panose="00000500000000000000"/>
              </a:rPr>
              <a:t>IoT Lab</a:t>
            </a:r>
          </a:p>
        </p:txBody>
      </p:sp>
      <p:sp>
        <p:nvSpPr>
          <p:cNvPr id="8" name="TextBox 8"/>
          <p:cNvSpPr txBox="1"/>
          <p:nvPr/>
        </p:nvSpPr>
        <p:spPr>
          <a:xfrm>
            <a:off x="196850" y="2955055"/>
            <a:ext cx="6629400" cy="2630079"/>
          </a:xfrm>
          <a:prstGeom prst="rect">
            <a:avLst/>
          </a:prstGeom>
        </p:spPr>
        <p:txBody>
          <a:bodyPr wrap="square" lIns="0" tIns="0" rIns="0" bIns="0" rtlCol="0" anchor="t">
            <a:spAutoFit/>
          </a:bodyPr>
          <a:lstStyle/>
          <a:p>
            <a:pPr marL="354330" lvl="1" indent="-177165" algn="just">
              <a:lnSpc>
                <a:spcPts val="2295"/>
              </a:lnSpc>
              <a:buFont typeface="Arial" panose="020B0604020202020204"/>
              <a:buChar char="•"/>
            </a:pPr>
            <a:r>
              <a:rPr lang="en-US" sz="1640" dirty="0" err="1">
                <a:solidFill>
                  <a:srgbClr val="00BF63"/>
                </a:solidFill>
                <a:latin typeface="Times New Roman" panose="02020603050405020304" pitchFamily="18" charset="0"/>
                <a:ea typeface="Montaser Arabic"/>
                <a:cs typeface="Times New Roman" panose="02020603050405020304" pitchFamily="18" charset="0"/>
                <a:sym typeface="Montaser Arabic"/>
              </a:rPr>
              <a:t>Bật</a:t>
            </a:r>
            <a:r>
              <a:rPr lang="en-US" sz="1640" dirty="0">
                <a:solidFill>
                  <a:srgbClr val="00BF63"/>
                </a:solidFill>
                <a:latin typeface="Times New Roman" panose="02020603050405020304" pitchFamily="18" charset="0"/>
                <a:ea typeface="Montaser Arabic"/>
                <a:cs typeface="Times New Roman" panose="02020603050405020304" pitchFamily="18" charset="0"/>
                <a:sym typeface="Montaser Arabic"/>
              </a:rPr>
              <a:t> </a:t>
            </a:r>
            <a:r>
              <a:rPr lang="en-US" sz="1640" dirty="0" err="1">
                <a:solidFill>
                  <a:srgbClr val="00BF63"/>
                </a:solidFill>
                <a:latin typeface="Times New Roman" panose="02020603050405020304" pitchFamily="18" charset="0"/>
                <a:ea typeface="Montaser Arabic"/>
                <a:cs typeface="Times New Roman" panose="02020603050405020304" pitchFamily="18" charset="0"/>
                <a:sym typeface="Montaser Arabic"/>
              </a:rPr>
              <a:t>nút</a:t>
            </a:r>
            <a:r>
              <a:rPr lang="en-US" sz="1640" dirty="0">
                <a:solidFill>
                  <a:srgbClr val="00BF63"/>
                </a:solidFill>
                <a:latin typeface="Times New Roman" panose="02020603050405020304" pitchFamily="18" charset="0"/>
                <a:ea typeface="Montaser Arabic"/>
                <a:cs typeface="Times New Roman" panose="02020603050405020304" pitchFamily="18" charset="0"/>
                <a:sym typeface="Montaser Arabic"/>
              </a:rPr>
              <a:t> </a:t>
            </a:r>
            <a:r>
              <a:rPr lang="en-US" sz="1640" dirty="0" err="1">
                <a:solidFill>
                  <a:srgbClr val="00BF63"/>
                </a:solidFill>
                <a:latin typeface="Times New Roman" panose="02020603050405020304" pitchFamily="18" charset="0"/>
                <a:ea typeface="Montaser Arabic"/>
                <a:cs typeface="Times New Roman" panose="02020603050405020304" pitchFamily="18" charset="0"/>
                <a:sym typeface="Montaser Arabic"/>
              </a:rPr>
              <a:t>công</a:t>
            </a:r>
            <a:r>
              <a:rPr lang="en-US" sz="1640" dirty="0">
                <a:solidFill>
                  <a:srgbClr val="00BF63"/>
                </a:solidFill>
                <a:latin typeface="Times New Roman" panose="02020603050405020304" pitchFamily="18" charset="0"/>
                <a:ea typeface="Montaser Arabic"/>
                <a:cs typeface="Times New Roman" panose="02020603050405020304" pitchFamily="18" charset="0"/>
                <a:sym typeface="Montaser Arabic"/>
              </a:rPr>
              <a:t> </a:t>
            </a:r>
            <a:r>
              <a:rPr lang="en-US" sz="1640" dirty="0" err="1">
                <a:solidFill>
                  <a:srgbClr val="00BF63"/>
                </a:solidFill>
                <a:latin typeface="Times New Roman" panose="02020603050405020304" pitchFamily="18" charset="0"/>
                <a:ea typeface="Montaser Arabic"/>
                <a:cs typeface="Times New Roman" panose="02020603050405020304" pitchFamily="18" charset="0"/>
                <a:sym typeface="Montaser Arabic"/>
              </a:rPr>
              <a:t>tắc</a:t>
            </a:r>
            <a:r>
              <a:rPr lang="en-US" sz="1640" dirty="0">
                <a:solidFill>
                  <a:srgbClr val="00BF63"/>
                </a:solidFill>
                <a:latin typeface="Times New Roman" panose="02020603050405020304" pitchFamily="18" charset="0"/>
                <a:ea typeface="Montaser Arabic"/>
                <a:cs typeface="Times New Roman" panose="02020603050405020304" pitchFamily="18" charset="0"/>
                <a:sym typeface="Montaser Arabic"/>
              </a:rPr>
              <a:t> </a:t>
            </a:r>
            <a:r>
              <a:rPr lang="en-US" sz="1640" dirty="0" err="1">
                <a:solidFill>
                  <a:srgbClr val="00BF63"/>
                </a:solidFill>
                <a:latin typeface="Times New Roman" panose="02020603050405020304" pitchFamily="18" charset="0"/>
                <a:ea typeface="Montaser Arabic"/>
                <a:cs typeface="Times New Roman" panose="02020603050405020304" pitchFamily="18" charset="0"/>
                <a:sym typeface="Montaser Arabic"/>
              </a:rPr>
              <a:t>nguồn</a:t>
            </a:r>
            <a:r>
              <a:rPr lang="en-US" sz="1640" dirty="0">
                <a:solidFill>
                  <a:srgbClr val="00BF63"/>
                </a:solidFill>
                <a:latin typeface="Times New Roman" panose="02020603050405020304" pitchFamily="18" charset="0"/>
                <a:ea typeface="Montaser Arabic"/>
                <a:cs typeface="Times New Roman" panose="02020603050405020304" pitchFamily="18" charset="0"/>
                <a:sym typeface="Montaser Arabic"/>
              </a:rPr>
              <a:t>.</a:t>
            </a:r>
          </a:p>
          <a:p>
            <a:pPr marL="354330" lvl="1" indent="-177165" algn="just">
              <a:lnSpc>
                <a:spcPts val="2295"/>
              </a:lnSpc>
              <a:buFont typeface="Arial" panose="020B0604020202020204"/>
              <a:buChar char="•"/>
            </a:pPr>
            <a:r>
              <a:rPr lang="en-US" sz="1640" dirty="0" err="1">
                <a:solidFill>
                  <a:srgbClr val="00BF63"/>
                </a:solidFill>
                <a:latin typeface="Times New Roman" panose="02020603050405020304" pitchFamily="18" charset="0"/>
                <a:ea typeface="Montaser Arabic"/>
                <a:cs typeface="Times New Roman" panose="02020603050405020304" pitchFamily="18" charset="0"/>
                <a:sym typeface="Montaser Arabic"/>
              </a:rPr>
              <a:t>Màn</a:t>
            </a:r>
            <a:r>
              <a:rPr lang="en-US" sz="1640" dirty="0">
                <a:solidFill>
                  <a:srgbClr val="00BF63"/>
                </a:solidFill>
                <a:latin typeface="Times New Roman" panose="02020603050405020304" pitchFamily="18" charset="0"/>
                <a:ea typeface="Montaser Arabic"/>
                <a:cs typeface="Times New Roman" panose="02020603050405020304" pitchFamily="18" charset="0"/>
                <a:sym typeface="Montaser Arabic"/>
              </a:rPr>
              <a:t> </a:t>
            </a:r>
            <a:r>
              <a:rPr lang="en-US" sz="1640" dirty="0" err="1">
                <a:solidFill>
                  <a:srgbClr val="00BF63"/>
                </a:solidFill>
                <a:latin typeface="Times New Roman" panose="02020603050405020304" pitchFamily="18" charset="0"/>
                <a:ea typeface="Montaser Arabic"/>
                <a:cs typeface="Times New Roman" panose="02020603050405020304" pitchFamily="18" charset="0"/>
                <a:sym typeface="Montaser Arabic"/>
              </a:rPr>
              <a:t>hình</a:t>
            </a:r>
            <a:r>
              <a:rPr lang="en-US" sz="1640" dirty="0">
                <a:solidFill>
                  <a:srgbClr val="00BF63"/>
                </a:solidFill>
                <a:latin typeface="Times New Roman" panose="02020603050405020304" pitchFamily="18" charset="0"/>
                <a:ea typeface="Montaser Arabic"/>
                <a:cs typeface="Times New Roman" panose="02020603050405020304" pitchFamily="18" charset="0"/>
                <a:sym typeface="Montaser Arabic"/>
              </a:rPr>
              <a:t> </a:t>
            </a:r>
            <a:r>
              <a:rPr lang="en-US" sz="1640" dirty="0" err="1">
                <a:solidFill>
                  <a:srgbClr val="00BF63"/>
                </a:solidFill>
                <a:latin typeface="Times New Roman" panose="02020603050405020304" pitchFamily="18" charset="0"/>
                <a:ea typeface="Montaser Arabic"/>
                <a:cs typeface="Times New Roman" panose="02020603050405020304" pitchFamily="18" charset="0"/>
                <a:sym typeface="Montaser Arabic"/>
              </a:rPr>
              <a:t>cảm</a:t>
            </a:r>
            <a:r>
              <a:rPr lang="en-US" sz="1640" dirty="0">
                <a:solidFill>
                  <a:srgbClr val="00BF63"/>
                </a:solidFill>
                <a:latin typeface="Times New Roman" panose="02020603050405020304" pitchFamily="18" charset="0"/>
                <a:ea typeface="Montaser Arabic"/>
                <a:cs typeface="Times New Roman" panose="02020603050405020304" pitchFamily="18" charset="0"/>
                <a:sym typeface="Montaser Arabic"/>
              </a:rPr>
              <a:t> </a:t>
            </a:r>
            <a:r>
              <a:rPr lang="en-US" sz="1640" dirty="0" err="1">
                <a:solidFill>
                  <a:srgbClr val="00BF63"/>
                </a:solidFill>
                <a:latin typeface="Times New Roman" panose="02020603050405020304" pitchFamily="18" charset="0"/>
                <a:ea typeface="Montaser Arabic"/>
                <a:cs typeface="Times New Roman" panose="02020603050405020304" pitchFamily="18" charset="0"/>
                <a:sym typeface="Montaser Arabic"/>
              </a:rPr>
              <a:t>ứng</a:t>
            </a:r>
            <a:r>
              <a:rPr lang="en-US" sz="1640" dirty="0">
                <a:solidFill>
                  <a:srgbClr val="00BF63"/>
                </a:solidFill>
                <a:latin typeface="Times New Roman" panose="02020603050405020304" pitchFamily="18" charset="0"/>
                <a:ea typeface="Montaser Arabic"/>
                <a:cs typeface="Times New Roman" panose="02020603050405020304" pitchFamily="18" charset="0"/>
                <a:sym typeface="Montaser Arabic"/>
              </a:rPr>
              <a:t> </a:t>
            </a:r>
            <a:r>
              <a:rPr lang="en-US" sz="1640" dirty="0" err="1">
                <a:solidFill>
                  <a:srgbClr val="00BF63"/>
                </a:solidFill>
                <a:latin typeface="Times New Roman" panose="02020603050405020304" pitchFamily="18" charset="0"/>
                <a:ea typeface="Montaser Arabic"/>
                <a:cs typeface="Times New Roman" panose="02020603050405020304" pitchFamily="18" charset="0"/>
                <a:sym typeface="Montaser Arabic"/>
              </a:rPr>
              <a:t>có</a:t>
            </a:r>
            <a:r>
              <a:rPr lang="en-US" sz="1640" dirty="0">
                <a:solidFill>
                  <a:srgbClr val="00BF63"/>
                </a:solidFill>
                <a:latin typeface="Times New Roman" panose="02020603050405020304" pitchFamily="18" charset="0"/>
                <a:ea typeface="Montaser Arabic"/>
                <a:cs typeface="Times New Roman" panose="02020603050405020304" pitchFamily="18" charset="0"/>
                <a:sym typeface="Montaser Arabic"/>
              </a:rPr>
              <a:t> </a:t>
            </a:r>
            <a:r>
              <a:rPr lang="en-US" sz="1640" dirty="0" err="1">
                <a:solidFill>
                  <a:srgbClr val="00BF63"/>
                </a:solidFill>
                <a:latin typeface="Times New Roman" panose="02020603050405020304" pitchFamily="18" charset="0"/>
                <a:ea typeface="Montaser Arabic"/>
                <a:cs typeface="Times New Roman" panose="02020603050405020304" pitchFamily="18" charset="0"/>
                <a:sym typeface="Montaser Arabic"/>
              </a:rPr>
              <a:t>thể</a:t>
            </a:r>
            <a:r>
              <a:rPr lang="en-US" sz="1640" dirty="0">
                <a:solidFill>
                  <a:srgbClr val="00BF63"/>
                </a:solidFill>
                <a:latin typeface="Times New Roman" panose="02020603050405020304" pitchFamily="18" charset="0"/>
                <a:ea typeface="Montaser Arabic"/>
                <a:cs typeface="Times New Roman" panose="02020603050405020304" pitchFamily="18" charset="0"/>
                <a:sym typeface="Montaser Arabic"/>
              </a:rPr>
              <a:t> </a:t>
            </a:r>
            <a:r>
              <a:rPr lang="en-US" sz="1640" dirty="0" err="1">
                <a:solidFill>
                  <a:srgbClr val="00BF63"/>
                </a:solidFill>
                <a:latin typeface="Times New Roman" panose="02020603050405020304" pitchFamily="18" charset="0"/>
                <a:ea typeface="Montaser Arabic"/>
                <a:cs typeface="Times New Roman" panose="02020603050405020304" pitchFamily="18" charset="0"/>
                <a:sym typeface="Montaser Arabic"/>
              </a:rPr>
              <a:t>điều</a:t>
            </a:r>
            <a:r>
              <a:rPr lang="en-US" sz="1640" dirty="0">
                <a:solidFill>
                  <a:srgbClr val="00BF63"/>
                </a:solidFill>
                <a:latin typeface="Times New Roman" panose="02020603050405020304" pitchFamily="18" charset="0"/>
                <a:ea typeface="Montaser Arabic"/>
                <a:cs typeface="Times New Roman" panose="02020603050405020304" pitchFamily="18" charset="0"/>
                <a:sym typeface="Montaser Arabic"/>
              </a:rPr>
              <a:t> </a:t>
            </a:r>
            <a:r>
              <a:rPr lang="en-US" sz="1640" dirty="0" err="1">
                <a:solidFill>
                  <a:srgbClr val="00BF63"/>
                </a:solidFill>
                <a:latin typeface="Times New Roman" panose="02020603050405020304" pitchFamily="18" charset="0"/>
                <a:ea typeface="Montaser Arabic"/>
                <a:cs typeface="Times New Roman" panose="02020603050405020304" pitchFamily="18" charset="0"/>
                <a:sym typeface="Montaser Arabic"/>
              </a:rPr>
              <a:t>khiển</a:t>
            </a:r>
            <a:r>
              <a:rPr lang="en-US" sz="1640" dirty="0">
                <a:solidFill>
                  <a:srgbClr val="00BF63"/>
                </a:solidFill>
                <a:latin typeface="Times New Roman" panose="02020603050405020304" pitchFamily="18" charset="0"/>
                <a:ea typeface="Montaser Arabic"/>
                <a:cs typeface="Times New Roman" panose="02020603050405020304" pitchFamily="18" charset="0"/>
                <a:sym typeface="Montaser Arabic"/>
              </a:rPr>
              <a:t> </a:t>
            </a:r>
            <a:r>
              <a:rPr lang="en-US" sz="1640" dirty="0" err="1">
                <a:solidFill>
                  <a:srgbClr val="00BF63"/>
                </a:solidFill>
                <a:latin typeface="Times New Roman" panose="02020603050405020304" pitchFamily="18" charset="0"/>
                <a:ea typeface="Montaser Arabic"/>
                <a:cs typeface="Times New Roman" panose="02020603050405020304" pitchFamily="18" charset="0"/>
                <a:sym typeface="Montaser Arabic"/>
              </a:rPr>
              <a:t>trực</a:t>
            </a:r>
            <a:r>
              <a:rPr lang="en-US" sz="1640" dirty="0">
                <a:solidFill>
                  <a:srgbClr val="00BF63"/>
                </a:solidFill>
                <a:latin typeface="Times New Roman" panose="02020603050405020304" pitchFamily="18" charset="0"/>
                <a:ea typeface="Montaser Arabic"/>
                <a:cs typeface="Times New Roman" panose="02020603050405020304" pitchFamily="18" charset="0"/>
                <a:sym typeface="Montaser Arabic"/>
              </a:rPr>
              <a:t> </a:t>
            </a:r>
            <a:r>
              <a:rPr lang="en-US" sz="1640" dirty="0" err="1">
                <a:solidFill>
                  <a:srgbClr val="00BF63"/>
                </a:solidFill>
                <a:latin typeface="Times New Roman" panose="02020603050405020304" pitchFamily="18" charset="0"/>
                <a:ea typeface="Montaser Arabic"/>
                <a:cs typeface="Times New Roman" panose="02020603050405020304" pitchFamily="18" charset="0"/>
                <a:sym typeface="Montaser Arabic"/>
              </a:rPr>
              <a:t>tiếp</a:t>
            </a:r>
            <a:r>
              <a:rPr lang="en-US" sz="1640" dirty="0">
                <a:solidFill>
                  <a:srgbClr val="00BF63"/>
                </a:solidFill>
                <a:latin typeface="Times New Roman" panose="02020603050405020304" pitchFamily="18" charset="0"/>
                <a:ea typeface="Montaser Arabic"/>
                <a:cs typeface="Times New Roman" panose="02020603050405020304" pitchFamily="18" charset="0"/>
                <a:sym typeface="Montaser Arabic"/>
              </a:rPr>
              <a:t>, </a:t>
            </a:r>
            <a:r>
              <a:rPr lang="en-US" sz="1640" dirty="0" err="1">
                <a:solidFill>
                  <a:srgbClr val="00BF63"/>
                </a:solidFill>
                <a:latin typeface="Times New Roman" panose="02020603050405020304" pitchFamily="18" charset="0"/>
                <a:ea typeface="Montaser Arabic"/>
                <a:cs typeface="Times New Roman" panose="02020603050405020304" pitchFamily="18" charset="0"/>
                <a:sym typeface="Montaser Arabic"/>
              </a:rPr>
              <a:t>hoặc</a:t>
            </a:r>
            <a:r>
              <a:rPr lang="en-US" sz="1640" dirty="0">
                <a:solidFill>
                  <a:srgbClr val="00BF63"/>
                </a:solidFill>
                <a:latin typeface="Times New Roman" panose="02020603050405020304" pitchFamily="18" charset="0"/>
                <a:ea typeface="Montaser Arabic"/>
                <a:cs typeface="Times New Roman" panose="02020603050405020304" pitchFamily="18" charset="0"/>
                <a:sym typeface="Montaser Arabic"/>
              </a:rPr>
              <a:t> </a:t>
            </a:r>
            <a:r>
              <a:rPr lang="en-US" sz="1640" dirty="0" err="1">
                <a:solidFill>
                  <a:srgbClr val="00BF63"/>
                </a:solidFill>
                <a:latin typeface="Times New Roman" panose="02020603050405020304" pitchFamily="18" charset="0"/>
                <a:ea typeface="Montaser Arabic"/>
                <a:cs typeface="Times New Roman" panose="02020603050405020304" pitchFamily="18" charset="0"/>
                <a:sym typeface="Montaser Arabic"/>
              </a:rPr>
              <a:t>cắm</a:t>
            </a:r>
            <a:r>
              <a:rPr lang="en-US" sz="1640" dirty="0">
                <a:solidFill>
                  <a:srgbClr val="00BF63"/>
                </a:solidFill>
                <a:latin typeface="Times New Roman" panose="02020603050405020304" pitchFamily="18" charset="0"/>
                <a:ea typeface="Montaser Arabic"/>
                <a:cs typeface="Times New Roman" panose="02020603050405020304" pitchFamily="18" charset="0"/>
                <a:sym typeface="Montaser Arabic"/>
              </a:rPr>
              <a:t> </a:t>
            </a:r>
            <a:r>
              <a:rPr lang="en-US" sz="1640" dirty="0" err="1">
                <a:solidFill>
                  <a:srgbClr val="00BF63"/>
                </a:solidFill>
                <a:latin typeface="Times New Roman" panose="02020603050405020304" pitchFamily="18" charset="0"/>
                <a:ea typeface="Montaser Arabic"/>
                <a:cs typeface="Times New Roman" panose="02020603050405020304" pitchFamily="18" charset="0"/>
                <a:sym typeface="Montaser Arabic"/>
              </a:rPr>
              <a:t>các</a:t>
            </a:r>
            <a:r>
              <a:rPr lang="en-US" sz="1640" dirty="0">
                <a:solidFill>
                  <a:srgbClr val="00BF63"/>
                </a:solidFill>
                <a:latin typeface="Times New Roman" panose="02020603050405020304" pitchFamily="18" charset="0"/>
                <a:ea typeface="Montaser Arabic"/>
                <a:cs typeface="Times New Roman" panose="02020603050405020304" pitchFamily="18" charset="0"/>
                <a:sym typeface="Montaser Arabic"/>
              </a:rPr>
              <a:t> </a:t>
            </a:r>
            <a:r>
              <a:rPr lang="en-US" sz="1640" dirty="0" err="1">
                <a:solidFill>
                  <a:srgbClr val="00BF63"/>
                </a:solidFill>
                <a:latin typeface="Times New Roman" panose="02020603050405020304" pitchFamily="18" charset="0"/>
                <a:ea typeface="Montaser Arabic"/>
                <a:cs typeface="Times New Roman" panose="02020603050405020304" pitchFamily="18" charset="0"/>
                <a:sym typeface="Montaser Arabic"/>
              </a:rPr>
              <a:t>ngoại</a:t>
            </a:r>
            <a:r>
              <a:rPr lang="en-US" sz="1640" dirty="0">
                <a:solidFill>
                  <a:srgbClr val="00BF63"/>
                </a:solidFill>
                <a:latin typeface="Times New Roman" panose="02020603050405020304" pitchFamily="18" charset="0"/>
                <a:ea typeface="Montaser Arabic"/>
                <a:cs typeface="Times New Roman" panose="02020603050405020304" pitchFamily="18" charset="0"/>
                <a:sym typeface="Montaser Arabic"/>
              </a:rPr>
              <a:t> vi </a:t>
            </a:r>
            <a:r>
              <a:rPr lang="en-US" sz="1640" dirty="0" err="1">
                <a:solidFill>
                  <a:srgbClr val="00BF63"/>
                </a:solidFill>
                <a:latin typeface="Times New Roman" panose="02020603050405020304" pitchFamily="18" charset="0"/>
                <a:ea typeface="Montaser Arabic"/>
                <a:cs typeface="Times New Roman" panose="02020603050405020304" pitchFamily="18" charset="0"/>
                <a:sym typeface="Montaser Arabic"/>
              </a:rPr>
              <a:t>như</a:t>
            </a:r>
            <a:r>
              <a:rPr lang="en-US" sz="1640" dirty="0">
                <a:solidFill>
                  <a:srgbClr val="00BF63"/>
                </a:solidFill>
                <a:latin typeface="Times New Roman" panose="02020603050405020304" pitchFamily="18" charset="0"/>
                <a:ea typeface="Montaser Arabic"/>
                <a:cs typeface="Times New Roman" panose="02020603050405020304" pitchFamily="18" charset="0"/>
                <a:sym typeface="Montaser Arabic"/>
              </a:rPr>
              <a:t> </a:t>
            </a:r>
            <a:r>
              <a:rPr lang="en-US" sz="1640" dirty="0" err="1">
                <a:solidFill>
                  <a:srgbClr val="00BF63"/>
                </a:solidFill>
                <a:latin typeface="Times New Roman" panose="02020603050405020304" pitchFamily="18" charset="0"/>
                <a:ea typeface="Montaser Arabic"/>
                <a:cs typeface="Times New Roman" panose="02020603050405020304" pitchFamily="18" charset="0"/>
                <a:sym typeface="Montaser Arabic"/>
              </a:rPr>
              <a:t>chuột</a:t>
            </a:r>
            <a:r>
              <a:rPr lang="en-US" sz="1640" dirty="0">
                <a:solidFill>
                  <a:srgbClr val="00BF63"/>
                </a:solidFill>
                <a:latin typeface="Times New Roman" panose="02020603050405020304" pitchFamily="18" charset="0"/>
                <a:ea typeface="Montaser Arabic"/>
                <a:cs typeface="Times New Roman" panose="02020603050405020304" pitchFamily="18" charset="0"/>
                <a:sym typeface="Montaser Arabic"/>
              </a:rPr>
              <a:t>, </a:t>
            </a:r>
            <a:r>
              <a:rPr lang="en-US" sz="1640" dirty="0" err="1">
                <a:solidFill>
                  <a:srgbClr val="00BF63"/>
                </a:solidFill>
                <a:latin typeface="Times New Roman" panose="02020603050405020304" pitchFamily="18" charset="0"/>
                <a:ea typeface="Montaser Arabic"/>
                <a:cs typeface="Times New Roman" panose="02020603050405020304" pitchFamily="18" charset="0"/>
                <a:sym typeface="Montaser Arabic"/>
              </a:rPr>
              <a:t>bàn</a:t>
            </a:r>
            <a:r>
              <a:rPr lang="en-US" sz="1640" dirty="0">
                <a:solidFill>
                  <a:srgbClr val="00BF63"/>
                </a:solidFill>
                <a:latin typeface="Times New Roman" panose="02020603050405020304" pitchFamily="18" charset="0"/>
                <a:ea typeface="Montaser Arabic"/>
                <a:cs typeface="Times New Roman" panose="02020603050405020304" pitchFamily="18" charset="0"/>
                <a:sym typeface="Montaser Arabic"/>
              </a:rPr>
              <a:t> </a:t>
            </a:r>
            <a:r>
              <a:rPr lang="en-US" sz="1640" dirty="0" err="1">
                <a:solidFill>
                  <a:srgbClr val="00BF63"/>
                </a:solidFill>
                <a:latin typeface="Times New Roman" panose="02020603050405020304" pitchFamily="18" charset="0"/>
                <a:ea typeface="Montaser Arabic"/>
                <a:cs typeface="Times New Roman" panose="02020603050405020304" pitchFamily="18" charset="0"/>
                <a:sym typeface="Montaser Arabic"/>
              </a:rPr>
              <a:t>phím</a:t>
            </a:r>
            <a:r>
              <a:rPr lang="en-US" sz="1640" dirty="0">
                <a:solidFill>
                  <a:srgbClr val="00BF63"/>
                </a:solidFill>
                <a:latin typeface="Times New Roman" panose="02020603050405020304" pitchFamily="18" charset="0"/>
                <a:ea typeface="Montaser Arabic"/>
                <a:cs typeface="Times New Roman" panose="02020603050405020304" pitchFamily="18" charset="0"/>
                <a:sym typeface="Montaser Arabic"/>
              </a:rPr>
              <a:t>.</a:t>
            </a:r>
          </a:p>
          <a:p>
            <a:pPr marL="354330" lvl="1" indent="-177165" algn="just">
              <a:lnSpc>
                <a:spcPts val="2295"/>
              </a:lnSpc>
              <a:buFont typeface="Arial" panose="020B0604020202020204"/>
              <a:buChar char="•"/>
            </a:pPr>
            <a:r>
              <a:rPr lang="en-US" sz="1640" dirty="0" err="1">
                <a:solidFill>
                  <a:srgbClr val="00BF63"/>
                </a:solidFill>
                <a:latin typeface="Times New Roman" panose="02020603050405020304" pitchFamily="18" charset="0"/>
                <a:ea typeface="Montaser Arabic"/>
                <a:cs typeface="Times New Roman" panose="02020603050405020304" pitchFamily="18" charset="0"/>
                <a:sym typeface="Montaser Arabic"/>
              </a:rPr>
              <a:t>Có</a:t>
            </a:r>
            <a:r>
              <a:rPr lang="en-US" sz="1640" dirty="0">
                <a:solidFill>
                  <a:srgbClr val="00BF63"/>
                </a:solidFill>
                <a:latin typeface="Times New Roman" panose="02020603050405020304" pitchFamily="18" charset="0"/>
                <a:ea typeface="Montaser Arabic"/>
                <a:cs typeface="Times New Roman" panose="02020603050405020304" pitchFamily="18" charset="0"/>
                <a:sym typeface="Montaser Arabic"/>
              </a:rPr>
              <a:t> </a:t>
            </a:r>
            <a:r>
              <a:rPr lang="en-US" sz="1640" dirty="0" err="1">
                <a:solidFill>
                  <a:srgbClr val="00BF63"/>
                </a:solidFill>
                <a:latin typeface="Times New Roman" panose="02020603050405020304" pitchFamily="18" charset="0"/>
                <a:ea typeface="Montaser Arabic"/>
                <a:cs typeface="Times New Roman" panose="02020603050405020304" pitchFamily="18" charset="0"/>
                <a:sym typeface="Montaser Arabic"/>
              </a:rPr>
              <a:t>thể</a:t>
            </a:r>
            <a:r>
              <a:rPr lang="en-US" sz="1640" dirty="0">
                <a:solidFill>
                  <a:srgbClr val="00BF63"/>
                </a:solidFill>
                <a:latin typeface="Times New Roman" panose="02020603050405020304" pitchFamily="18" charset="0"/>
                <a:ea typeface="Montaser Arabic"/>
                <a:cs typeface="Times New Roman" panose="02020603050405020304" pitchFamily="18" charset="0"/>
                <a:sym typeface="Montaser Arabic"/>
              </a:rPr>
              <a:t> </a:t>
            </a:r>
            <a:r>
              <a:rPr lang="en-US" sz="1640" dirty="0" err="1">
                <a:solidFill>
                  <a:srgbClr val="00BF63"/>
                </a:solidFill>
                <a:latin typeface="Times New Roman" panose="02020603050405020304" pitchFamily="18" charset="0"/>
                <a:ea typeface="Montaser Arabic"/>
                <a:cs typeface="Times New Roman" panose="02020603050405020304" pitchFamily="18" charset="0"/>
                <a:sym typeface="Montaser Arabic"/>
              </a:rPr>
              <a:t>xuất</a:t>
            </a:r>
            <a:r>
              <a:rPr lang="en-US" sz="1640" dirty="0">
                <a:solidFill>
                  <a:srgbClr val="00BF63"/>
                </a:solidFill>
                <a:latin typeface="Times New Roman" panose="02020603050405020304" pitchFamily="18" charset="0"/>
                <a:ea typeface="Montaser Arabic"/>
                <a:cs typeface="Times New Roman" panose="02020603050405020304" pitchFamily="18" charset="0"/>
                <a:sym typeface="Montaser Arabic"/>
              </a:rPr>
              <a:t> </a:t>
            </a:r>
            <a:r>
              <a:rPr lang="en-US" sz="1640" dirty="0" err="1">
                <a:solidFill>
                  <a:srgbClr val="00BF63"/>
                </a:solidFill>
                <a:latin typeface="Times New Roman" panose="02020603050405020304" pitchFamily="18" charset="0"/>
                <a:ea typeface="Montaser Arabic"/>
                <a:cs typeface="Times New Roman" panose="02020603050405020304" pitchFamily="18" charset="0"/>
                <a:sym typeface="Montaser Arabic"/>
              </a:rPr>
              <a:t>màn</a:t>
            </a:r>
            <a:r>
              <a:rPr lang="en-US" sz="1640" dirty="0">
                <a:solidFill>
                  <a:srgbClr val="00BF63"/>
                </a:solidFill>
                <a:latin typeface="Times New Roman" panose="02020603050405020304" pitchFamily="18" charset="0"/>
                <a:ea typeface="Montaser Arabic"/>
                <a:cs typeface="Times New Roman" panose="02020603050405020304" pitchFamily="18" charset="0"/>
                <a:sym typeface="Montaser Arabic"/>
              </a:rPr>
              <a:t> </a:t>
            </a:r>
            <a:r>
              <a:rPr lang="en-US" sz="1640" dirty="0" err="1">
                <a:solidFill>
                  <a:srgbClr val="00BF63"/>
                </a:solidFill>
                <a:latin typeface="Times New Roman" panose="02020603050405020304" pitchFamily="18" charset="0"/>
                <a:ea typeface="Montaser Arabic"/>
                <a:cs typeface="Times New Roman" panose="02020603050405020304" pitchFamily="18" charset="0"/>
                <a:sym typeface="Montaser Arabic"/>
              </a:rPr>
              <a:t>hình</a:t>
            </a:r>
            <a:r>
              <a:rPr lang="en-US" sz="1640" dirty="0">
                <a:solidFill>
                  <a:srgbClr val="00BF63"/>
                </a:solidFill>
                <a:latin typeface="Times New Roman" panose="02020603050405020304" pitchFamily="18" charset="0"/>
                <a:ea typeface="Montaser Arabic"/>
                <a:cs typeface="Times New Roman" panose="02020603050405020304" pitchFamily="18" charset="0"/>
                <a:sym typeface="Montaser Arabic"/>
              </a:rPr>
              <a:t> qua </a:t>
            </a:r>
            <a:r>
              <a:rPr lang="en-US" sz="1640" dirty="0" err="1">
                <a:solidFill>
                  <a:srgbClr val="00BF63"/>
                </a:solidFill>
                <a:latin typeface="Times New Roman" panose="02020603050405020304" pitchFamily="18" charset="0"/>
                <a:ea typeface="Montaser Arabic"/>
                <a:cs typeface="Times New Roman" panose="02020603050405020304" pitchFamily="18" charset="0"/>
                <a:sym typeface="Montaser Arabic"/>
              </a:rPr>
              <a:t>giắc</a:t>
            </a:r>
            <a:r>
              <a:rPr lang="en-US" sz="1640" dirty="0">
                <a:solidFill>
                  <a:srgbClr val="00BF63"/>
                </a:solidFill>
                <a:latin typeface="Times New Roman" panose="02020603050405020304" pitchFamily="18" charset="0"/>
                <a:ea typeface="Montaser Arabic"/>
                <a:cs typeface="Times New Roman" panose="02020603050405020304" pitchFamily="18" charset="0"/>
                <a:sym typeface="Montaser Arabic"/>
              </a:rPr>
              <a:t> HDMI </a:t>
            </a:r>
            <a:r>
              <a:rPr lang="en-US" sz="1640" dirty="0" err="1">
                <a:solidFill>
                  <a:srgbClr val="00BF63"/>
                </a:solidFill>
                <a:latin typeface="Times New Roman" panose="02020603050405020304" pitchFamily="18" charset="0"/>
                <a:ea typeface="Montaser Arabic"/>
                <a:cs typeface="Times New Roman" panose="02020603050405020304" pitchFamily="18" charset="0"/>
                <a:sym typeface="Montaser Arabic"/>
              </a:rPr>
              <a:t>hoặc</a:t>
            </a:r>
            <a:r>
              <a:rPr lang="en-US" sz="1640" dirty="0">
                <a:solidFill>
                  <a:srgbClr val="00BF63"/>
                </a:solidFill>
                <a:latin typeface="Times New Roman" panose="02020603050405020304" pitchFamily="18" charset="0"/>
                <a:ea typeface="Montaser Arabic"/>
                <a:cs typeface="Times New Roman" panose="02020603050405020304" pitchFamily="18" charset="0"/>
                <a:sym typeface="Montaser Arabic"/>
              </a:rPr>
              <a:t> </a:t>
            </a:r>
            <a:r>
              <a:rPr lang="en-US" sz="1640" dirty="0" err="1">
                <a:solidFill>
                  <a:srgbClr val="00BF63"/>
                </a:solidFill>
                <a:latin typeface="Times New Roman" panose="02020603050405020304" pitchFamily="18" charset="0"/>
                <a:ea typeface="Montaser Arabic"/>
                <a:cs typeface="Times New Roman" panose="02020603050405020304" pitchFamily="18" charset="0"/>
                <a:sym typeface="Montaser Arabic"/>
              </a:rPr>
              <a:t>điều</a:t>
            </a:r>
            <a:r>
              <a:rPr lang="en-US" sz="1640" dirty="0">
                <a:solidFill>
                  <a:srgbClr val="00BF63"/>
                </a:solidFill>
                <a:latin typeface="Times New Roman" panose="02020603050405020304" pitchFamily="18" charset="0"/>
                <a:ea typeface="Montaser Arabic"/>
                <a:cs typeface="Times New Roman" panose="02020603050405020304" pitchFamily="18" charset="0"/>
                <a:sym typeface="Montaser Arabic"/>
              </a:rPr>
              <a:t> </a:t>
            </a:r>
            <a:r>
              <a:rPr lang="en-US" sz="1640" dirty="0" err="1">
                <a:solidFill>
                  <a:srgbClr val="00BF63"/>
                </a:solidFill>
                <a:latin typeface="Times New Roman" panose="02020603050405020304" pitchFamily="18" charset="0"/>
                <a:ea typeface="Montaser Arabic"/>
                <a:cs typeface="Times New Roman" panose="02020603050405020304" pitchFamily="18" charset="0"/>
                <a:sym typeface="Montaser Arabic"/>
              </a:rPr>
              <a:t>khiển</a:t>
            </a:r>
            <a:r>
              <a:rPr lang="en-US" sz="1640" dirty="0">
                <a:solidFill>
                  <a:srgbClr val="00BF63"/>
                </a:solidFill>
                <a:latin typeface="Times New Roman" panose="02020603050405020304" pitchFamily="18" charset="0"/>
                <a:ea typeface="Montaser Arabic"/>
                <a:cs typeface="Times New Roman" panose="02020603050405020304" pitchFamily="18" charset="0"/>
                <a:sym typeface="Montaser Arabic"/>
              </a:rPr>
              <a:t> </a:t>
            </a:r>
            <a:r>
              <a:rPr lang="en-US" sz="1640" dirty="0" err="1">
                <a:solidFill>
                  <a:srgbClr val="00BF63"/>
                </a:solidFill>
                <a:latin typeface="Times New Roman" panose="02020603050405020304" pitchFamily="18" charset="0"/>
                <a:ea typeface="Montaser Arabic"/>
                <a:cs typeface="Times New Roman" panose="02020603050405020304" pitchFamily="18" charset="0"/>
                <a:sym typeface="Montaser Arabic"/>
              </a:rPr>
              <a:t>từ</a:t>
            </a:r>
            <a:r>
              <a:rPr lang="en-US" sz="1640" dirty="0">
                <a:solidFill>
                  <a:srgbClr val="00BF63"/>
                </a:solidFill>
                <a:latin typeface="Times New Roman" panose="02020603050405020304" pitchFamily="18" charset="0"/>
                <a:ea typeface="Montaser Arabic"/>
                <a:cs typeface="Times New Roman" panose="02020603050405020304" pitchFamily="18" charset="0"/>
                <a:sym typeface="Montaser Arabic"/>
              </a:rPr>
              <a:t> xa qua </a:t>
            </a:r>
            <a:r>
              <a:rPr lang="en-US" sz="1640" dirty="0" err="1">
                <a:solidFill>
                  <a:srgbClr val="00BF63"/>
                </a:solidFill>
                <a:latin typeface="Times New Roman" panose="02020603050405020304" pitchFamily="18" charset="0"/>
                <a:ea typeface="Montaser Arabic"/>
                <a:cs typeface="Times New Roman" panose="02020603050405020304" pitchFamily="18" charset="0"/>
                <a:sym typeface="Montaser Arabic"/>
              </a:rPr>
              <a:t>ứng</a:t>
            </a:r>
            <a:r>
              <a:rPr lang="en-US" sz="1640" dirty="0">
                <a:solidFill>
                  <a:srgbClr val="00BF63"/>
                </a:solidFill>
                <a:latin typeface="Times New Roman" panose="02020603050405020304" pitchFamily="18" charset="0"/>
                <a:ea typeface="Montaser Arabic"/>
                <a:cs typeface="Times New Roman" panose="02020603050405020304" pitchFamily="18" charset="0"/>
                <a:sym typeface="Montaser Arabic"/>
              </a:rPr>
              <a:t> </a:t>
            </a:r>
            <a:r>
              <a:rPr lang="en-US" sz="1640" dirty="0" err="1">
                <a:solidFill>
                  <a:srgbClr val="00BF63"/>
                </a:solidFill>
                <a:latin typeface="Times New Roman" panose="02020603050405020304" pitchFamily="18" charset="0"/>
                <a:ea typeface="Montaser Arabic"/>
                <a:cs typeface="Times New Roman" panose="02020603050405020304" pitchFamily="18" charset="0"/>
                <a:sym typeface="Montaser Arabic"/>
              </a:rPr>
              <a:t>dụng</a:t>
            </a:r>
            <a:r>
              <a:rPr lang="en-US" sz="1640" dirty="0">
                <a:solidFill>
                  <a:srgbClr val="00BF63"/>
                </a:solidFill>
                <a:latin typeface="Times New Roman" panose="02020603050405020304" pitchFamily="18" charset="0"/>
                <a:ea typeface="Montaser Arabic"/>
                <a:cs typeface="Times New Roman" panose="02020603050405020304" pitchFamily="18" charset="0"/>
                <a:sym typeface="Montaser Arabic"/>
              </a:rPr>
              <a:t> </a:t>
            </a:r>
            <a:r>
              <a:rPr lang="en-US" sz="1640" dirty="0" err="1">
                <a:solidFill>
                  <a:srgbClr val="00BF63"/>
                </a:solidFill>
                <a:latin typeface="Times New Roman" panose="02020603050405020304" pitchFamily="18" charset="0"/>
                <a:ea typeface="Montaser Arabic"/>
                <a:cs typeface="Times New Roman" panose="02020603050405020304" pitchFamily="18" charset="0"/>
                <a:sym typeface="Montaser Arabic"/>
              </a:rPr>
              <a:t>RealVNC</a:t>
            </a:r>
            <a:r>
              <a:rPr lang="en-US" sz="1640" dirty="0">
                <a:solidFill>
                  <a:srgbClr val="00BF63"/>
                </a:solidFill>
                <a:latin typeface="Times New Roman" panose="02020603050405020304" pitchFamily="18" charset="0"/>
                <a:ea typeface="Montaser Arabic"/>
                <a:cs typeface="Times New Roman" panose="02020603050405020304" pitchFamily="18" charset="0"/>
                <a:sym typeface="Montaser Arabic"/>
              </a:rPr>
              <a:t> </a:t>
            </a:r>
            <a:r>
              <a:rPr lang="en-US" sz="1640" dirty="0" err="1">
                <a:solidFill>
                  <a:srgbClr val="00BF63"/>
                </a:solidFill>
                <a:latin typeface="Times New Roman" panose="02020603050405020304" pitchFamily="18" charset="0"/>
                <a:ea typeface="Montaser Arabic"/>
                <a:cs typeface="Times New Roman" panose="02020603050405020304" pitchFamily="18" charset="0"/>
                <a:sym typeface="Montaser Arabic"/>
              </a:rPr>
              <a:t>trên</a:t>
            </a:r>
            <a:r>
              <a:rPr lang="en-US" sz="1640" dirty="0">
                <a:solidFill>
                  <a:srgbClr val="00BF63"/>
                </a:solidFill>
                <a:latin typeface="Times New Roman" panose="02020603050405020304" pitchFamily="18" charset="0"/>
                <a:ea typeface="Montaser Arabic"/>
                <a:cs typeface="Times New Roman" panose="02020603050405020304" pitchFamily="18" charset="0"/>
                <a:sym typeface="Montaser Arabic"/>
              </a:rPr>
              <a:t> </a:t>
            </a:r>
            <a:r>
              <a:rPr lang="en-US" sz="1640" dirty="0" err="1">
                <a:solidFill>
                  <a:srgbClr val="00BF63"/>
                </a:solidFill>
                <a:latin typeface="Times New Roman" panose="02020603050405020304" pitchFamily="18" charset="0"/>
                <a:ea typeface="Montaser Arabic"/>
                <a:cs typeface="Times New Roman" panose="02020603050405020304" pitchFamily="18" charset="0"/>
                <a:sym typeface="Montaser Arabic"/>
              </a:rPr>
              <a:t>máy</a:t>
            </a:r>
            <a:r>
              <a:rPr lang="en-US" sz="1640" dirty="0">
                <a:solidFill>
                  <a:srgbClr val="00BF63"/>
                </a:solidFill>
                <a:latin typeface="Times New Roman" panose="02020603050405020304" pitchFamily="18" charset="0"/>
                <a:ea typeface="Montaser Arabic"/>
                <a:cs typeface="Times New Roman" panose="02020603050405020304" pitchFamily="18" charset="0"/>
                <a:sym typeface="Montaser Arabic"/>
              </a:rPr>
              <a:t> </a:t>
            </a:r>
            <a:r>
              <a:rPr lang="en-US" sz="1640" dirty="0" err="1">
                <a:solidFill>
                  <a:srgbClr val="00BF63"/>
                </a:solidFill>
                <a:latin typeface="Times New Roman" panose="02020603050405020304" pitchFamily="18" charset="0"/>
                <a:ea typeface="Montaser Arabic"/>
                <a:cs typeface="Times New Roman" panose="02020603050405020304" pitchFamily="18" charset="0"/>
                <a:sym typeface="Montaser Arabic"/>
              </a:rPr>
              <a:t>tính</a:t>
            </a:r>
            <a:r>
              <a:rPr lang="en-US" sz="1640" dirty="0">
                <a:solidFill>
                  <a:srgbClr val="00BF63"/>
                </a:solidFill>
                <a:latin typeface="Times New Roman" panose="02020603050405020304" pitchFamily="18" charset="0"/>
                <a:ea typeface="Montaser Arabic"/>
                <a:cs typeface="Times New Roman" panose="02020603050405020304" pitchFamily="18" charset="0"/>
                <a:sym typeface="Montaser Arabic"/>
              </a:rPr>
              <a:t> (</a:t>
            </a:r>
            <a:r>
              <a:rPr lang="en-US" sz="1640" dirty="0" err="1">
                <a:solidFill>
                  <a:srgbClr val="00BF63"/>
                </a:solidFill>
                <a:latin typeface="Times New Roman" panose="02020603050405020304" pitchFamily="18" charset="0"/>
                <a:ea typeface="Montaser Arabic"/>
                <a:cs typeface="Times New Roman" panose="02020603050405020304" pitchFamily="18" charset="0"/>
                <a:sym typeface="Montaser Arabic"/>
              </a:rPr>
              <a:t>yêu</a:t>
            </a:r>
            <a:r>
              <a:rPr lang="en-US" sz="1640" dirty="0">
                <a:solidFill>
                  <a:srgbClr val="00BF63"/>
                </a:solidFill>
                <a:latin typeface="Times New Roman" panose="02020603050405020304" pitchFamily="18" charset="0"/>
                <a:ea typeface="Montaser Arabic"/>
                <a:cs typeface="Times New Roman" panose="02020603050405020304" pitchFamily="18" charset="0"/>
                <a:sym typeface="Montaser Arabic"/>
              </a:rPr>
              <a:t> </a:t>
            </a:r>
            <a:r>
              <a:rPr lang="en-US" sz="1640" dirty="0" err="1">
                <a:solidFill>
                  <a:srgbClr val="00BF63"/>
                </a:solidFill>
                <a:latin typeface="Times New Roman" panose="02020603050405020304" pitchFamily="18" charset="0"/>
                <a:ea typeface="Montaser Arabic"/>
                <a:cs typeface="Times New Roman" panose="02020603050405020304" pitchFamily="18" charset="0"/>
                <a:sym typeface="Montaser Arabic"/>
              </a:rPr>
              <a:t>cầu</a:t>
            </a:r>
            <a:r>
              <a:rPr lang="en-US" sz="1640" dirty="0">
                <a:solidFill>
                  <a:srgbClr val="00BF63"/>
                </a:solidFill>
                <a:latin typeface="Times New Roman" panose="02020603050405020304" pitchFamily="18" charset="0"/>
                <a:ea typeface="Montaser Arabic"/>
                <a:cs typeface="Times New Roman" panose="02020603050405020304" pitchFamily="18" charset="0"/>
                <a:sym typeface="Montaser Arabic"/>
              </a:rPr>
              <a:t> </a:t>
            </a:r>
            <a:r>
              <a:rPr lang="en-US" sz="1640" dirty="0" err="1">
                <a:solidFill>
                  <a:srgbClr val="00BF63"/>
                </a:solidFill>
                <a:latin typeface="Times New Roman" panose="02020603050405020304" pitchFamily="18" charset="0"/>
                <a:ea typeface="Montaser Arabic"/>
                <a:cs typeface="Times New Roman" panose="02020603050405020304" pitchFamily="18" charset="0"/>
                <a:sym typeface="Montaser Arabic"/>
              </a:rPr>
              <a:t>kết</a:t>
            </a:r>
            <a:r>
              <a:rPr lang="en-US" sz="1640" dirty="0">
                <a:solidFill>
                  <a:srgbClr val="00BF63"/>
                </a:solidFill>
                <a:latin typeface="Times New Roman" panose="02020603050405020304" pitchFamily="18" charset="0"/>
                <a:ea typeface="Montaser Arabic"/>
                <a:cs typeface="Times New Roman" panose="02020603050405020304" pitchFamily="18" charset="0"/>
                <a:sym typeface="Montaser Arabic"/>
              </a:rPr>
              <a:t> </a:t>
            </a:r>
            <a:r>
              <a:rPr lang="en-US" sz="1640" dirty="0" err="1">
                <a:solidFill>
                  <a:srgbClr val="00BF63"/>
                </a:solidFill>
                <a:latin typeface="Times New Roman" panose="02020603050405020304" pitchFamily="18" charset="0"/>
                <a:ea typeface="Montaser Arabic"/>
                <a:cs typeface="Times New Roman" panose="02020603050405020304" pitchFamily="18" charset="0"/>
                <a:sym typeface="Montaser Arabic"/>
              </a:rPr>
              <a:t>nối</a:t>
            </a:r>
            <a:r>
              <a:rPr lang="en-US" sz="1640" dirty="0">
                <a:solidFill>
                  <a:srgbClr val="00BF63"/>
                </a:solidFill>
                <a:latin typeface="Times New Roman" panose="02020603050405020304" pitchFamily="18" charset="0"/>
                <a:ea typeface="Montaser Arabic"/>
                <a:cs typeface="Times New Roman" panose="02020603050405020304" pitchFamily="18" charset="0"/>
                <a:sym typeface="Montaser Arabic"/>
              </a:rPr>
              <a:t> </a:t>
            </a:r>
            <a:r>
              <a:rPr lang="en-US" sz="1640" dirty="0" err="1">
                <a:solidFill>
                  <a:srgbClr val="00BF63"/>
                </a:solidFill>
                <a:latin typeface="Times New Roman" panose="02020603050405020304" pitchFamily="18" charset="0"/>
                <a:ea typeface="Montaser Arabic"/>
                <a:cs typeface="Times New Roman" panose="02020603050405020304" pitchFamily="18" charset="0"/>
                <a:sym typeface="Montaser Arabic"/>
              </a:rPr>
              <a:t>chung</a:t>
            </a:r>
            <a:r>
              <a:rPr lang="en-US" sz="1640" dirty="0">
                <a:solidFill>
                  <a:srgbClr val="00BF63"/>
                </a:solidFill>
                <a:latin typeface="Times New Roman" panose="02020603050405020304" pitchFamily="18" charset="0"/>
                <a:ea typeface="Montaser Arabic"/>
                <a:cs typeface="Times New Roman" panose="02020603050405020304" pitchFamily="18" charset="0"/>
                <a:sym typeface="Montaser Arabic"/>
              </a:rPr>
              <a:t> </a:t>
            </a:r>
            <a:r>
              <a:rPr lang="en-US" sz="1640" dirty="0" err="1">
                <a:solidFill>
                  <a:srgbClr val="00BF63"/>
                </a:solidFill>
                <a:latin typeface="Times New Roman" panose="02020603050405020304" pitchFamily="18" charset="0"/>
                <a:ea typeface="Montaser Arabic"/>
                <a:cs typeface="Times New Roman" panose="02020603050405020304" pitchFamily="18" charset="0"/>
                <a:sym typeface="Montaser Arabic"/>
              </a:rPr>
              <a:t>mạng</a:t>
            </a:r>
            <a:r>
              <a:rPr lang="en-US" sz="1640" dirty="0">
                <a:solidFill>
                  <a:srgbClr val="00BF63"/>
                </a:solidFill>
                <a:latin typeface="Times New Roman" panose="02020603050405020304" pitchFamily="18" charset="0"/>
                <a:ea typeface="Montaser Arabic"/>
                <a:cs typeface="Times New Roman" panose="02020603050405020304" pitchFamily="18" charset="0"/>
                <a:sym typeface="Montaser Arabic"/>
              </a:rPr>
              <a:t>).</a:t>
            </a:r>
          </a:p>
          <a:p>
            <a:pPr marL="354330" lvl="1" indent="-177165" algn="just">
              <a:lnSpc>
                <a:spcPts val="2295"/>
              </a:lnSpc>
              <a:buFont typeface="Arial" panose="020B0604020202020204"/>
              <a:buChar char="•"/>
            </a:pPr>
            <a:r>
              <a:rPr lang="en-US" sz="1640" dirty="0" err="1">
                <a:solidFill>
                  <a:srgbClr val="00BF63"/>
                </a:solidFill>
                <a:latin typeface="Times New Roman" panose="02020603050405020304" pitchFamily="18" charset="0"/>
                <a:ea typeface="Montaser Arabic"/>
                <a:cs typeface="Times New Roman" panose="02020603050405020304" pitchFamily="18" charset="0"/>
                <a:sym typeface="Montaser Arabic"/>
              </a:rPr>
              <a:t>Sản</a:t>
            </a:r>
            <a:r>
              <a:rPr lang="en-US" sz="1640" dirty="0">
                <a:solidFill>
                  <a:srgbClr val="00BF63"/>
                </a:solidFill>
                <a:latin typeface="Times New Roman" panose="02020603050405020304" pitchFamily="18" charset="0"/>
                <a:ea typeface="Montaser Arabic"/>
                <a:cs typeface="Times New Roman" panose="02020603050405020304" pitchFamily="18" charset="0"/>
                <a:sym typeface="Montaser Arabic"/>
              </a:rPr>
              <a:t> </a:t>
            </a:r>
            <a:r>
              <a:rPr lang="en-US" sz="1640" dirty="0" err="1">
                <a:solidFill>
                  <a:srgbClr val="00BF63"/>
                </a:solidFill>
                <a:latin typeface="Times New Roman" panose="02020603050405020304" pitchFamily="18" charset="0"/>
                <a:ea typeface="Montaser Arabic"/>
                <a:cs typeface="Times New Roman" panose="02020603050405020304" pitchFamily="18" charset="0"/>
                <a:sym typeface="Montaser Arabic"/>
              </a:rPr>
              <a:t>phẩm</a:t>
            </a:r>
            <a:r>
              <a:rPr lang="en-US" sz="1640" dirty="0">
                <a:solidFill>
                  <a:srgbClr val="00BF63"/>
                </a:solidFill>
                <a:latin typeface="Times New Roman" panose="02020603050405020304" pitchFamily="18" charset="0"/>
                <a:ea typeface="Montaser Arabic"/>
                <a:cs typeface="Times New Roman" panose="02020603050405020304" pitchFamily="18" charset="0"/>
                <a:sym typeface="Montaser Arabic"/>
              </a:rPr>
              <a:t> </a:t>
            </a:r>
            <a:r>
              <a:rPr lang="en-US" sz="1640" dirty="0" err="1">
                <a:solidFill>
                  <a:srgbClr val="00BF63"/>
                </a:solidFill>
                <a:latin typeface="Times New Roman" panose="02020603050405020304" pitchFamily="18" charset="0"/>
                <a:ea typeface="Montaser Arabic"/>
                <a:cs typeface="Times New Roman" panose="02020603050405020304" pitchFamily="18" charset="0"/>
                <a:sym typeface="Montaser Arabic"/>
              </a:rPr>
              <a:t>đang</a:t>
            </a:r>
            <a:r>
              <a:rPr lang="en-US" sz="1640" dirty="0">
                <a:solidFill>
                  <a:srgbClr val="00BF63"/>
                </a:solidFill>
                <a:latin typeface="Times New Roman" panose="02020603050405020304" pitchFamily="18" charset="0"/>
                <a:ea typeface="Montaser Arabic"/>
                <a:cs typeface="Times New Roman" panose="02020603050405020304" pitchFamily="18" charset="0"/>
                <a:sym typeface="Montaser Arabic"/>
              </a:rPr>
              <a:t> </a:t>
            </a:r>
            <a:r>
              <a:rPr lang="en-US" sz="1640" dirty="0" err="1">
                <a:solidFill>
                  <a:srgbClr val="00BF63"/>
                </a:solidFill>
                <a:latin typeface="Times New Roman" panose="02020603050405020304" pitchFamily="18" charset="0"/>
                <a:ea typeface="Montaser Arabic"/>
                <a:cs typeface="Times New Roman" panose="02020603050405020304" pitchFamily="18" charset="0"/>
                <a:sym typeface="Montaser Arabic"/>
              </a:rPr>
              <a:t>hỗ</a:t>
            </a:r>
            <a:r>
              <a:rPr lang="en-US" sz="1640" dirty="0">
                <a:solidFill>
                  <a:srgbClr val="00BF63"/>
                </a:solidFill>
                <a:latin typeface="Times New Roman" panose="02020603050405020304" pitchFamily="18" charset="0"/>
                <a:ea typeface="Montaser Arabic"/>
                <a:cs typeface="Times New Roman" panose="02020603050405020304" pitchFamily="18" charset="0"/>
                <a:sym typeface="Montaser Arabic"/>
              </a:rPr>
              <a:t> </a:t>
            </a:r>
            <a:r>
              <a:rPr lang="en-US" sz="1640" dirty="0" err="1">
                <a:solidFill>
                  <a:srgbClr val="00BF63"/>
                </a:solidFill>
                <a:latin typeface="Times New Roman" panose="02020603050405020304" pitchFamily="18" charset="0"/>
                <a:ea typeface="Montaser Arabic"/>
                <a:cs typeface="Times New Roman" panose="02020603050405020304" pitchFamily="18" charset="0"/>
                <a:sym typeface="Montaser Arabic"/>
              </a:rPr>
              <a:t>trợ</a:t>
            </a:r>
            <a:r>
              <a:rPr lang="en-US" sz="1640" dirty="0">
                <a:solidFill>
                  <a:srgbClr val="00BF63"/>
                </a:solidFill>
                <a:latin typeface="Times New Roman" panose="02020603050405020304" pitchFamily="18" charset="0"/>
                <a:ea typeface="Montaser Arabic"/>
                <a:cs typeface="Times New Roman" panose="02020603050405020304" pitchFamily="18" charset="0"/>
                <a:sym typeface="Montaser Arabic"/>
              </a:rPr>
              <a:t> </a:t>
            </a:r>
            <a:r>
              <a:rPr lang="en-US" sz="1640" dirty="0" err="1">
                <a:solidFill>
                  <a:srgbClr val="00BF63"/>
                </a:solidFill>
                <a:latin typeface="Times New Roman" panose="02020603050405020304" pitchFamily="18" charset="0"/>
                <a:ea typeface="Montaser Arabic"/>
                <a:cs typeface="Times New Roman" panose="02020603050405020304" pitchFamily="18" charset="0"/>
                <a:sym typeface="Montaser Arabic"/>
              </a:rPr>
              <a:t>đo</a:t>
            </a:r>
            <a:r>
              <a:rPr lang="en-US" sz="1640" dirty="0">
                <a:solidFill>
                  <a:srgbClr val="00BF63"/>
                </a:solidFill>
                <a:latin typeface="Times New Roman" panose="02020603050405020304" pitchFamily="18" charset="0"/>
                <a:ea typeface="Montaser Arabic"/>
                <a:cs typeface="Times New Roman" panose="02020603050405020304" pitchFamily="18" charset="0"/>
                <a:sym typeface="Montaser Arabic"/>
              </a:rPr>
              <a:t> </a:t>
            </a:r>
            <a:r>
              <a:rPr lang="en-US" sz="1640" dirty="0" err="1">
                <a:solidFill>
                  <a:srgbClr val="00BF63"/>
                </a:solidFill>
                <a:latin typeface="Times New Roman" panose="02020603050405020304" pitchFamily="18" charset="0"/>
                <a:ea typeface="Montaser Arabic"/>
                <a:cs typeface="Times New Roman" panose="02020603050405020304" pitchFamily="18" charset="0"/>
                <a:sym typeface="Montaser Arabic"/>
              </a:rPr>
              <a:t>tối</a:t>
            </a:r>
            <a:r>
              <a:rPr lang="en-US" sz="1640" dirty="0">
                <a:solidFill>
                  <a:srgbClr val="00BF63"/>
                </a:solidFill>
                <a:latin typeface="Times New Roman" panose="02020603050405020304" pitchFamily="18" charset="0"/>
                <a:ea typeface="Montaser Arabic"/>
                <a:cs typeface="Times New Roman" panose="02020603050405020304" pitchFamily="18" charset="0"/>
                <a:sym typeface="Montaser Arabic"/>
              </a:rPr>
              <a:t> </a:t>
            </a:r>
            <a:r>
              <a:rPr lang="en-US" sz="1640" dirty="0" err="1">
                <a:solidFill>
                  <a:srgbClr val="00BF63"/>
                </a:solidFill>
                <a:latin typeface="Times New Roman" panose="02020603050405020304" pitchFamily="18" charset="0"/>
                <a:ea typeface="Montaser Arabic"/>
                <a:cs typeface="Times New Roman" panose="02020603050405020304" pitchFamily="18" charset="0"/>
                <a:sym typeface="Montaser Arabic"/>
              </a:rPr>
              <a:t>đa</a:t>
            </a:r>
            <a:r>
              <a:rPr lang="en-US" sz="1640" dirty="0">
                <a:solidFill>
                  <a:srgbClr val="00BF63"/>
                </a:solidFill>
                <a:latin typeface="Times New Roman" panose="02020603050405020304" pitchFamily="18" charset="0"/>
                <a:ea typeface="Montaser Arabic"/>
                <a:cs typeface="Times New Roman" panose="02020603050405020304" pitchFamily="18" charset="0"/>
                <a:sym typeface="Montaser Arabic"/>
              </a:rPr>
              <a:t> 6 </a:t>
            </a:r>
            <a:r>
              <a:rPr lang="en-US" sz="1640" dirty="0" err="1">
                <a:solidFill>
                  <a:srgbClr val="00BF63"/>
                </a:solidFill>
                <a:latin typeface="Times New Roman" panose="02020603050405020304" pitchFamily="18" charset="0"/>
                <a:ea typeface="Montaser Arabic"/>
                <a:cs typeface="Times New Roman" panose="02020603050405020304" pitchFamily="18" charset="0"/>
                <a:sym typeface="Montaser Arabic"/>
              </a:rPr>
              <a:t>cảm</a:t>
            </a:r>
            <a:r>
              <a:rPr lang="en-US" sz="1640" dirty="0">
                <a:solidFill>
                  <a:srgbClr val="00BF63"/>
                </a:solidFill>
                <a:latin typeface="Times New Roman" panose="02020603050405020304" pitchFamily="18" charset="0"/>
                <a:ea typeface="Montaser Arabic"/>
                <a:cs typeface="Times New Roman" panose="02020603050405020304" pitchFamily="18" charset="0"/>
                <a:sym typeface="Montaser Arabic"/>
              </a:rPr>
              <a:t> </a:t>
            </a:r>
            <a:r>
              <a:rPr lang="en-US" sz="1640" dirty="0" err="1">
                <a:solidFill>
                  <a:srgbClr val="00BF63"/>
                </a:solidFill>
                <a:latin typeface="Times New Roman" panose="02020603050405020304" pitchFamily="18" charset="0"/>
                <a:ea typeface="Montaser Arabic"/>
                <a:cs typeface="Times New Roman" panose="02020603050405020304" pitchFamily="18" charset="0"/>
                <a:sym typeface="Montaser Arabic"/>
              </a:rPr>
              <a:t>biến</a:t>
            </a:r>
            <a:r>
              <a:rPr lang="en-US" sz="1640" dirty="0">
                <a:solidFill>
                  <a:srgbClr val="00BF63"/>
                </a:solidFill>
                <a:latin typeface="Times New Roman" panose="02020603050405020304" pitchFamily="18" charset="0"/>
                <a:ea typeface="Montaser Arabic"/>
                <a:cs typeface="Times New Roman" panose="02020603050405020304" pitchFamily="18" charset="0"/>
                <a:sym typeface="Montaser Arabic"/>
              </a:rPr>
              <a:t> </a:t>
            </a:r>
            <a:r>
              <a:rPr lang="en-US" sz="1640" dirty="0" err="1">
                <a:solidFill>
                  <a:srgbClr val="00BF63"/>
                </a:solidFill>
                <a:latin typeface="Times New Roman" panose="02020603050405020304" pitchFamily="18" charset="0"/>
                <a:ea typeface="Montaser Arabic"/>
                <a:cs typeface="Times New Roman" panose="02020603050405020304" pitchFamily="18" charset="0"/>
                <a:sym typeface="Montaser Arabic"/>
              </a:rPr>
              <a:t>đồng</a:t>
            </a:r>
            <a:r>
              <a:rPr lang="en-US" sz="1640" dirty="0">
                <a:solidFill>
                  <a:srgbClr val="00BF63"/>
                </a:solidFill>
                <a:latin typeface="Times New Roman" panose="02020603050405020304" pitchFamily="18" charset="0"/>
                <a:ea typeface="Montaser Arabic"/>
                <a:cs typeface="Times New Roman" panose="02020603050405020304" pitchFamily="18" charset="0"/>
                <a:sym typeface="Montaser Arabic"/>
              </a:rPr>
              <a:t> </a:t>
            </a:r>
            <a:r>
              <a:rPr lang="en-US" sz="1640" dirty="0" err="1">
                <a:solidFill>
                  <a:srgbClr val="00BF63"/>
                </a:solidFill>
                <a:latin typeface="Times New Roman" panose="02020603050405020304" pitchFamily="18" charset="0"/>
                <a:ea typeface="Montaser Arabic"/>
                <a:cs typeface="Times New Roman" panose="02020603050405020304" pitchFamily="18" charset="0"/>
                <a:sym typeface="Montaser Arabic"/>
              </a:rPr>
              <a:t>thời</a:t>
            </a:r>
            <a:r>
              <a:rPr lang="en-US" sz="1640" dirty="0">
                <a:solidFill>
                  <a:srgbClr val="00BF63"/>
                </a:solidFill>
                <a:latin typeface="Times New Roman" panose="02020603050405020304" pitchFamily="18" charset="0"/>
                <a:ea typeface="Montaser Arabic"/>
                <a:cs typeface="Times New Roman" panose="02020603050405020304" pitchFamily="18" charset="0"/>
                <a:sym typeface="Montaser Arabic"/>
              </a:rPr>
              <a:t>, </a:t>
            </a:r>
            <a:r>
              <a:rPr lang="en-US" sz="1640" dirty="0" err="1">
                <a:solidFill>
                  <a:srgbClr val="00BF63"/>
                </a:solidFill>
                <a:latin typeface="Times New Roman" panose="02020603050405020304" pitchFamily="18" charset="0"/>
                <a:ea typeface="Montaser Arabic"/>
                <a:cs typeface="Times New Roman" panose="02020603050405020304" pitchFamily="18" charset="0"/>
                <a:sym typeface="Montaser Arabic"/>
              </a:rPr>
              <a:t>với</a:t>
            </a:r>
            <a:r>
              <a:rPr lang="en-US" sz="1640" dirty="0">
                <a:solidFill>
                  <a:srgbClr val="00BF63"/>
                </a:solidFill>
                <a:latin typeface="Times New Roman" panose="02020603050405020304" pitchFamily="18" charset="0"/>
                <a:ea typeface="Montaser Arabic"/>
                <a:cs typeface="Times New Roman" panose="02020603050405020304" pitchFamily="18" charset="0"/>
                <a:sym typeface="Montaser Arabic"/>
              </a:rPr>
              <a:t> 4 </a:t>
            </a:r>
            <a:r>
              <a:rPr lang="en-US" sz="1640" dirty="0" err="1">
                <a:solidFill>
                  <a:srgbClr val="00BF63"/>
                </a:solidFill>
                <a:latin typeface="Times New Roman" panose="02020603050405020304" pitchFamily="18" charset="0"/>
                <a:ea typeface="Montaser Arabic"/>
                <a:cs typeface="Times New Roman" panose="02020603050405020304" pitchFamily="18" charset="0"/>
                <a:sym typeface="Montaser Arabic"/>
              </a:rPr>
              <a:t>cổng</a:t>
            </a:r>
            <a:r>
              <a:rPr lang="en-US" sz="1640" dirty="0">
                <a:solidFill>
                  <a:srgbClr val="00BF63"/>
                </a:solidFill>
                <a:latin typeface="Times New Roman" panose="02020603050405020304" pitchFamily="18" charset="0"/>
                <a:ea typeface="Montaser Arabic"/>
                <a:cs typeface="Times New Roman" panose="02020603050405020304" pitchFamily="18" charset="0"/>
                <a:sym typeface="Montaser Arabic"/>
              </a:rPr>
              <a:t> Analog </a:t>
            </a:r>
            <a:r>
              <a:rPr lang="en-US" sz="1640" dirty="0" err="1">
                <a:solidFill>
                  <a:srgbClr val="00BF63"/>
                </a:solidFill>
                <a:latin typeface="Times New Roman" panose="02020603050405020304" pitchFamily="18" charset="0"/>
                <a:ea typeface="Montaser Arabic"/>
                <a:cs typeface="Times New Roman" panose="02020603050405020304" pitchFamily="18" charset="0"/>
                <a:sym typeface="Montaser Arabic"/>
              </a:rPr>
              <a:t>và</a:t>
            </a:r>
            <a:r>
              <a:rPr lang="en-US" sz="1640" dirty="0">
                <a:solidFill>
                  <a:srgbClr val="00BF63"/>
                </a:solidFill>
                <a:latin typeface="Times New Roman" panose="02020603050405020304" pitchFamily="18" charset="0"/>
                <a:ea typeface="Montaser Arabic"/>
                <a:cs typeface="Times New Roman" panose="02020603050405020304" pitchFamily="18" charset="0"/>
                <a:sym typeface="Montaser Arabic"/>
              </a:rPr>
              <a:t> 2 </a:t>
            </a:r>
            <a:r>
              <a:rPr lang="en-US" sz="1640" dirty="0" err="1">
                <a:solidFill>
                  <a:srgbClr val="00BF63"/>
                </a:solidFill>
                <a:latin typeface="Times New Roman" panose="02020603050405020304" pitchFamily="18" charset="0"/>
                <a:ea typeface="Montaser Arabic"/>
                <a:cs typeface="Times New Roman" panose="02020603050405020304" pitchFamily="18" charset="0"/>
                <a:sym typeface="Montaser Arabic"/>
              </a:rPr>
              <a:t>cổng</a:t>
            </a:r>
            <a:r>
              <a:rPr lang="en-US" sz="1640" dirty="0">
                <a:solidFill>
                  <a:srgbClr val="00BF63"/>
                </a:solidFill>
                <a:latin typeface="Times New Roman" panose="02020603050405020304" pitchFamily="18" charset="0"/>
                <a:ea typeface="Montaser Arabic"/>
                <a:cs typeface="Times New Roman" panose="02020603050405020304" pitchFamily="18" charset="0"/>
                <a:sym typeface="Montaser Arabic"/>
              </a:rPr>
              <a:t> Digital.</a:t>
            </a:r>
          </a:p>
          <a:p>
            <a:pPr marL="354330" lvl="1" indent="-177165" algn="just">
              <a:lnSpc>
                <a:spcPts val="2295"/>
              </a:lnSpc>
              <a:buFont typeface="Arial" panose="020B0604020202020204"/>
              <a:buChar char="•"/>
            </a:pPr>
            <a:r>
              <a:rPr lang="en-US" sz="1640" dirty="0" err="1">
                <a:solidFill>
                  <a:srgbClr val="00BF63"/>
                </a:solidFill>
                <a:latin typeface="Times New Roman" panose="02020603050405020304" pitchFamily="18" charset="0"/>
                <a:ea typeface="Montaser Arabic"/>
                <a:cs typeface="Times New Roman" panose="02020603050405020304" pitchFamily="18" charset="0"/>
                <a:sym typeface="Montaser Arabic"/>
              </a:rPr>
              <a:t>Thiết</a:t>
            </a:r>
            <a:r>
              <a:rPr lang="en-US" sz="1640" dirty="0">
                <a:solidFill>
                  <a:srgbClr val="00BF63"/>
                </a:solidFill>
                <a:latin typeface="Times New Roman" panose="02020603050405020304" pitchFamily="18" charset="0"/>
                <a:ea typeface="Montaser Arabic"/>
                <a:cs typeface="Times New Roman" panose="02020603050405020304" pitchFamily="18" charset="0"/>
                <a:sym typeface="Montaser Arabic"/>
              </a:rPr>
              <a:t> </a:t>
            </a:r>
            <a:r>
              <a:rPr lang="en-US" sz="1640" dirty="0" err="1">
                <a:solidFill>
                  <a:srgbClr val="00BF63"/>
                </a:solidFill>
                <a:latin typeface="Times New Roman" panose="02020603050405020304" pitchFamily="18" charset="0"/>
                <a:ea typeface="Montaser Arabic"/>
                <a:cs typeface="Times New Roman" panose="02020603050405020304" pitchFamily="18" charset="0"/>
                <a:sym typeface="Montaser Arabic"/>
              </a:rPr>
              <a:t>bị</a:t>
            </a:r>
            <a:r>
              <a:rPr lang="en-US" sz="1640" dirty="0">
                <a:solidFill>
                  <a:srgbClr val="00BF63"/>
                </a:solidFill>
                <a:latin typeface="Times New Roman" panose="02020603050405020304" pitchFamily="18" charset="0"/>
                <a:ea typeface="Montaser Arabic"/>
                <a:cs typeface="Times New Roman" panose="02020603050405020304" pitchFamily="18" charset="0"/>
                <a:sym typeface="Montaser Arabic"/>
              </a:rPr>
              <a:t> </a:t>
            </a:r>
            <a:r>
              <a:rPr lang="en-US" sz="1640" dirty="0" err="1">
                <a:solidFill>
                  <a:srgbClr val="00BF63"/>
                </a:solidFill>
                <a:latin typeface="Times New Roman" panose="02020603050405020304" pitchFamily="18" charset="0"/>
                <a:ea typeface="Montaser Arabic"/>
                <a:cs typeface="Times New Roman" panose="02020603050405020304" pitchFamily="18" charset="0"/>
                <a:sym typeface="Montaser Arabic"/>
              </a:rPr>
              <a:t>tự</a:t>
            </a:r>
            <a:r>
              <a:rPr lang="en-US" sz="1640" dirty="0">
                <a:solidFill>
                  <a:srgbClr val="00BF63"/>
                </a:solidFill>
                <a:latin typeface="Times New Roman" panose="02020603050405020304" pitchFamily="18" charset="0"/>
                <a:ea typeface="Montaser Arabic"/>
                <a:cs typeface="Times New Roman" panose="02020603050405020304" pitchFamily="18" charset="0"/>
                <a:sym typeface="Montaser Arabic"/>
              </a:rPr>
              <a:t> </a:t>
            </a:r>
            <a:r>
              <a:rPr lang="en-US" sz="1640" dirty="0" err="1">
                <a:solidFill>
                  <a:srgbClr val="00BF63"/>
                </a:solidFill>
                <a:latin typeface="Times New Roman" panose="02020603050405020304" pitchFamily="18" charset="0"/>
                <a:ea typeface="Montaser Arabic"/>
                <a:cs typeface="Times New Roman" panose="02020603050405020304" pitchFamily="18" charset="0"/>
                <a:sym typeface="Montaser Arabic"/>
              </a:rPr>
              <a:t>nhận</a:t>
            </a:r>
            <a:r>
              <a:rPr lang="en-US" sz="1640" dirty="0">
                <a:solidFill>
                  <a:srgbClr val="00BF63"/>
                </a:solidFill>
                <a:latin typeface="Times New Roman" panose="02020603050405020304" pitchFamily="18" charset="0"/>
                <a:ea typeface="Montaser Arabic"/>
                <a:cs typeface="Times New Roman" panose="02020603050405020304" pitchFamily="18" charset="0"/>
                <a:sym typeface="Montaser Arabic"/>
              </a:rPr>
              <a:t> </a:t>
            </a:r>
            <a:r>
              <a:rPr lang="en-US" sz="1640" dirty="0" err="1">
                <a:solidFill>
                  <a:srgbClr val="00BF63"/>
                </a:solidFill>
                <a:latin typeface="Times New Roman" panose="02020603050405020304" pitchFamily="18" charset="0"/>
                <a:ea typeface="Montaser Arabic"/>
                <a:cs typeface="Times New Roman" panose="02020603050405020304" pitchFamily="18" charset="0"/>
                <a:sym typeface="Montaser Arabic"/>
              </a:rPr>
              <a:t>dạng</a:t>
            </a:r>
            <a:r>
              <a:rPr lang="en-US" sz="1640" dirty="0">
                <a:solidFill>
                  <a:srgbClr val="00BF63"/>
                </a:solidFill>
                <a:latin typeface="Times New Roman" panose="02020603050405020304" pitchFamily="18" charset="0"/>
                <a:ea typeface="Montaser Arabic"/>
                <a:cs typeface="Times New Roman" panose="02020603050405020304" pitchFamily="18" charset="0"/>
                <a:sym typeface="Montaser Arabic"/>
              </a:rPr>
              <a:t> </a:t>
            </a:r>
            <a:r>
              <a:rPr lang="en-US" sz="1640" dirty="0" err="1">
                <a:solidFill>
                  <a:srgbClr val="00BF63"/>
                </a:solidFill>
                <a:latin typeface="Times New Roman" panose="02020603050405020304" pitchFamily="18" charset="0"/>
                <a:ea typeface="Montaser Arabic"/>
                <a:cs typeface="Times New Roman" panose="02020603050405020304" pitchFamily="18" charset="0"/>
                <a:sym typeface="Montaser Arabic"/>
              </a:rPr>
              <a:t>cảm</a:t>
            </a:r>
            <a:r>
              <a:rPr lang="en-US" sz="1640" dirty="0">
                <a:solidFill>
                  <a:srgbClr val="00BF63"/>
                </a:solidFill>
                <a:latin typeface="Times New Roman" panose="02020603050405020304" pitchFamily="18" charset="0"/>
                <a:ea typeface="Montaser Arabic"/>
                <a:cs typeface="Times New Roman" panose="02020603050405020304" pitchFamily="18" charset="0"/>
                <a:sym typeface="Montaser Arabic"/>
              </a:rPr>
              <a:t> </a:t>
            </a:r>
            <a:r>
              <a:rPr lang="en-US" sz="1640" dirty="0" err="1">
                <a:solidFill>
                  <a:srgbClr val="00BF63"/>
                </a:solidFill>
                <a:latin typeface="Times New Roman" panose="02020603050405020304" pitchFamily="18" charset="0"/>
                <a:ea typeface="Montaser Arabic"/>
                <a:cs typeface="Times New Roman" panose="02020603050405020304" pitchFamily="18" charset="0"/>
                <a:sym typeface="Montaser Arabic"/>
              </a:rPr>
              <a:t>biến</a:t>
            </a:r>
            <a:r>
              <a:rPr lang="en-US" sz="1640" dirty="0">
                <a:solidFill>
                  <a:srgbClr val="00BF63"/>
                </a:solidFill>
                <a:latin typeface="Times New Roman" panose="02020603050405020304" pitchFamily="18" charset="0"/>
                <a:ea typeface="Montaser Arabic"/>
                <a:cs typeface="Times New Roman" panose="02020603050405020304" pitchFamily="18" charset="0"/>
                <a:sym typeface="Montaser Arabic"/>
              </a:rPr>
              <a:t> </a:t>
            </a:r>
            <a:r>
              <a:rPr lang="en-US" sz="1640" dirty="0" err="1">
                <a:solidFill>
                  <a:srgbClr val="00BF63"/>
                </a:solidFill>
                <a:latin typeface="Times New Roman" panose="02020603050405020304" pitchFamily="18" charset="0"/>
                <a:ea typeface="Montaser Arabic"/>
                <a:cs typeface="Times New Roman" panose="02020603050405020304" pitchFamily="18" charset="0"/>
                <a:sym typeface="Montaser Arabic"/>
              </a:rPr>
              <a:t>khi</a:t>
            </a:r>
            <a:r>
              <a:rPr lang="en-US" sz="1640" dirty="0">
                <a:solidFill>
                  <a:srgbClr val="00BF63"/>
                </a:solidFill>
                <a:latin typeface="Times New Roman" panose="02020603050405020304" pitchFamily="18" charset="0"/>
                <a:ea typeface="Montaser Arabic"/>
                <a:cs typeface="Times New Roman" panose="02020603050405020304" pitchFamily="18" charset="0"/>
                <a:sym typeface="Montaser Arabic"/>
              </a:rPr>
              <a:t> </a:t>
            </a:r>
            <a:r>
              <a:rPr lang="en-US" sz="1640" dirty="0" err="1">
                <a:solidFill>
                  <a:srgbClr val="00BF63"/>
                </a:solidFill>
                <a:latin typeface="Times New Roman" panose="02020603050405020304" pitchFamily="18" charset="0"/>
                <a:ea typeface="Montaser Arabic"/>
                <a:cs typeface="Times New Roman" panose="02020603050405020304" pitchFamily="18" charset="0"/>
                <a:sym typeface="Montaser Arabic"/>
              </a:rPr>
              <a:t>được</a:t>
            </a:r>
            <a:r>
              <a:rPr lang="en-US" sz="1640" dirty="0">
                <a:solidFill>
                  <a:srgbClr val="00BF63"/>
                </a:solidFill>
                <a:latin typeface="Times New Roman" panose="02020603050405020304" pitchFamily="18" charset="0"/>
                <a:ea typeface="Montaser Arabic"/>
                <a:cs typeface="Times New Roman" panose="02020603050405020304" pitchFamily="18" charset="0"/>
                <a:sym typeface="Montaser Arabic"/>
              </a:rPr>
              <a:t> </a:t>
            </a:r>
            <a:r>
              <a:rPr lang="en-US" sz="1640" dirty="0" err="1">
                <a:solidFill>
                  <a:srgbClr val="00BF63"/>
                </a:solidFill>
                <a:latin typeface="Times New Roman" panose="02020603050405020304" pitchFamily="18" charset="0"/>
                <a:ea typeface="Montaser Arabic"/>
                <a:cs typeface="Times New Roman" panose="02020603050405020304" pitchFamily="18" charset="0"/>
                <a:sym typeface="Montaser Arabic"/>
              </a:rPr>
              <a:t>kết</a:t>
            </a:r>
            <a:r>
              <a:rPr lang="en-US" sz="1640" dirty="0">
                <a:solidFill>
                  <a:srgbClr val="00BF63"/>
                </a:solidFill>
                <a:latin typeface="Times New Roman" panose="02020603050405020304" pitchFamily="18" charset="0"/>
                <a:ea typeface="Montaser Arabic"/>
                <a:cs typeface="Times New Roman" panose="02020603050405020304" pitchFamily="18" charset="0"/>
                <a:sym typeface="Montaser Arabic"/>
              </a:rPr>
              <a:t> </a:t>
            </a:r>
            <a:r>
              <a:rPr lang="en-US" sz="1640" err="1">
                <a:solidFill>
                  <a:srgbClr val="00BF63"/>
                </a:solidFill>
                <a:latin typeface="Times New Roman" panose="02020603050405020304" pitchFamily="18" charset="0"/>
                <a:ea typeface="Montaser Arabic"/>
                <a:cs typeface="Times New Roman" panose="02020603050405020304" pitchFamily="18" charset="0"/>
                <a:sym typeface="Montaser Arabic"/>
              </a:rPr>
              <a:t>nối</a:t>
            </a:r>
            <a:r>
              <a:rPr lang="en-US" sz="1640">
                <a:solidFill>
                  <a:srgbClr val="00BF63"/>
                </a:solidFill>
                <a:latin typeface="Times New Roman" panose="02020603050405020304" pitchFamily="18" charset="0"/>
                <a:ea typeface="Montaser Arabic"/>
                <a:cs typeface="Times New Roman" panose="02020603050405020304" pitchFamily="18" charset="0"/>
                <a:sym typeface="Montaser Arabic"/>
              </a:rPr>
              <a:t>.</a:t>
            </a:r>
          </a:p>
          <a:p>
            <a:pPr marL="354330" lvl="1" indent="-177165" algn="just">
              <a:lnSpc>
                <a:spcPts val="2295"/>
              </a:lnSpc>
              <a:buFont typeface="Arial" panose="020B0604020202020204"/>
              <a:buChar char="•"/>
            </a:pPr>
            <a:r>
              <a:rPr lang="en-US" sz="1640">
                <a:solidFill>
                  <a:srgbClr val="00BF63"/>
                </a:solidFill>
                <a:latin typeface="Times New Roman" panose="02020603050405020304" pitchFamily="18" charset="0"/>
                <a:ea typeface="Montaser Arabic"/>
                <a:cs typeface="Times New Roman" panose="02020603050405020304" pitchFamily="18" charset="0"/>
                <a:sym typeface="Montaser Arabic"/>
              </a:rPr>
              <a:t>Danh sách các cảm biến, và trạng thái kết nối</a:t>
            </a:r>
            <a:endParaRPr lang="en-US" sz="1640" dirty="0">
              <a:solidFill>
                <a:srgbClr val="00BF63"/>
              </a:solidFill>
              <a:latin typeface="Times New Roman" panose="02020603050405020304" pitchFamily="18" charset="0"/>
              <a:ea typeface="Montaser Arabic"/>
              <a:cs typeface="Times New Roman" panose="02020603050405020304" pitchFamily="18" charset="0"/>
              <a:sym typeface="Montaser Arabic"/>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417499" cy="1116943"/>
            <a:chOff x="0" y="0"/>
            <a:chExt cx="149622" cy="400287"/>
          </a:xfrm>
        </p:grpSpPr>
        <p:sp>
          <p:nvSpPr>
            <p:cNvPr id="3" name="Freeform 3"/>
            <p:cNvSpPr/>
            <p:nvPr/>
          </p:nvSpPr>
          <p:spPr>
            <a:xfrm>
              <a:off x="0" y="0"/>
              <a:ext cx="149622" cy="400287"/>
            </a:xfrm>
            <a:custGeom>
              <a:avLst/>
              <a:gdLst/>
              <a:ahLst/>
              <a:cxnLst/>
              <a:rect l="l" t="t" r="r" b="b"/>
              <a:pathLst>
                <a:path w="149622" h="400287">
                  <a:moveTo>
                    <a:pt x="0" y="0"/>
                  </a:moveTo>
                  <a:lnTo>
                    <a:pt x="149622" y="0"/>
                  </a:lnTo>
                  <a:lnTo>
                    <a:pt x="149622" y="400287"/>
                  </a:lnTo>
                  <a:lnTo>
                    <a:pt x="0" y="400287"/>
                  </a:lnTo>
                  <a:close/>
                </a:path>
              </a:pathLst>
            </a:custGeom>
            <a:solidFill>
              <a:srgbClr val="00BF63"/>
            </a:solidFill>
          </p:spPr>
          <p:txBody>
            <a:bodyPr/>
            <a:lstStyle/>
            <a:p>
              <a:endParaRPr lang="en-US"/>
            </a:p>
          </p:txBody>
        </p:sp>
        <p:sp>
          <p:nvSpPr>
            <p:cNvPr id="4" name="TextBox 4"/>
            <p:cNvSpPr txBox="1"/>
            <p:nvPr/>
          </p:nvSpPr>
          <p:spPr>
            <a:xfrm>
              <a:off x="0" y="-28575"/>
              <a:ext cx="149622" cy="428862"/>
            </a:xfrm>
            <a:prstGeom prst="rect">
              <a:avLst/>
            </a:prstGeom>
          </p:spPr>
          <p:txBody>
            <a:bodyPr lIns="50800" tIns="50800" rIns="50800" bIns="50800" rtlCol="0" anchor="ctr"/>
            <a:lstStyle/>
            <a:p>
              <a:pPr algn="ctr">
                <a:lnSpc>
                  <a:spcPts val="1960"/>
                </a:lnSpc>
                <a:spcBef>
                  <a:spcPct val="0"/>
                </a:spcBef>
              </a:pPr>
              <a:endParaRPr/>
            </a:p>
          </p:txBody>
        </p:sp>
      </p:grpSp>
      <p:sp>
        <p:nvSpPr>
          <p:cNvPr id="5" name="Freeform 5"/>
          <p:cNvSpPr/>
          <p:nvPr/>
        </p:nvSpPr>
        <p:spPr>
          <a:xfrm>
            <a:off x="689662" y="171243"/>
            <a:ext cx="728397" cy="591988"/>
          </a:xfrm>
          <a:custGeom>
            <a:avLst/>
            <a:gdLst/>
            <a:ahLst/>
            <a:cxnLst/>
            <a:rect l="l" t="t" r="r" b="b"/>
            <a:pathLst>
              <a:path w="728397" h="591988">
                <a:moveTo>
                  <a:pt x="0" y="0"/>
                </a:moveTo>
                <a:lnTo>
                  <a:pt x="728397" y="0"/>
                </a:lnTo>
                <a:lnTo>
                  <a:pt x="728397" y="591987"/>
                </a:lnTo>
                <a:lnTo>
                  <a:pt x="0" y="59198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Freeform 6"/>
          <p:cNvSpPr/>
          <p:nvPr/>
        </p:nvSpPr>
        <p:spPr>
          <a:xfrm>
            <a:off x="2911320" y="3575236"/>
            <a:ext cx="3887650" cy="2750629"/>
          </a:xfrm>
          <a:custGeom>
            <a:avLst/>
            <a:gdLst/>
            <a:ahLst/>
            <a:cxnLst/>
            <a:rect l="l" t="t" r="r" b="b"/>
            <a:pathLst>
              <a:path w="4429503" h="3341742">
                <a:moveTo>
                  <a:pt x="0" y="0"/>
                </a:moveTo>
                <a:lnTo>
                  <a:pt x="4429503" y="0"/>
                </a:lnTo>
                <a:lnTo>
                  <a:pt x="4429503" y="3341742"/>
                </a:lnTo>
                <a:lnTo>
                  <a:pt x="0" y="3341742"/>
                </a:lnTo>
                <a:lnTo>
                  <a:pt x="0" y="0"/>
                </a:lnTo>
                <a:close/>
              </a:path>
            </a:pathLst>
          </a:custGeom>
          <a:blipFill>
            <a:blip r:embed="rId4"/>
            <a:stretch>
              <a:fillRect l="-295" r="-295"/>
            </a:stretch>
          </a:blipFill>
        </p:spPr>
        <p:txBody>
          <a:bodyPr/>
          <a:lstStyle/>
          <a:p>
            <a:endParaRPr lang="en-US"/>
          </a:p>
        </p:txBody>
      </p:sp>
      <p:sp>
        <p:nvSpPr>
          <p:cNvPr id="7" name="Freeform 7"/>
          <p:cNvSpPr/>
          <p:nvPr/>
        </p:nvSpPr>
        <p:spPr>
          <a:xfrm>
            <a:off x="2911320" y="6721643"/>
            <a:ext cx="4195770" cy="2972535"/>
          </a:xfrm>
          <a:custGeom>
            <a:avLst/>
            <a:gdLst/>
            <a:ahLst/>
            <a:cxnLst/>
            <a:rect l="l" t="t" r="r" b="b"/>
            <a:pathLst>
              <a:path w="4673200" h="3504900">
                <a:moveTo>
                  <a:pt x="0" y="0"/>
                </a:moveTo>
                <a:lnTo>
                  <a:pt x="4673199" y="0"/>
                </a:lnTo>
                <a:lnTo>
                  <a:pt x="4673199" y="3504899"/>
                </a:lnTo>
                <a:lnTo>
                  <a:pt x="0" y="3504899"/>
                </a:lnTo>
                <a:lnTo>
                  <a:pt x="0" y="0"/>
                </a:lnTo>
                <a:close/>
              </a:path>
            </a:pathLst>
          </a:custGeom>
          <a:blipFill>
            <a:blip r:embed="rId5"/>
            <a:stretch>
              <a:fillRect t="-7690"/>
            </a:stretch>
          </a:blipFill>
        </p:spPr>
        <p:txBody>
          <a:bodyPr/>
          <a:lstStyle/>
          <a:p>
            <a:endParaRPr lang="en-US"/>
          </a:p>
        </p:txBody>
      </p:sp>
      <p:sp>
        <p:nvSpPr>
          <p:cNvPr id="8" name="Freeform 8"/>
          <p:cNvSpPr/>
          <p:nvPr/>
        </p:nvSpPr>
        <p:spPr>
          <a:xfrm>
            <a:off x="417499" y="1331039"/>
            <a:ext cx="2905910" cy="2179432"/>
          </a:xfrm>
          <a:custGeom>
            <a:avLst/>
            <a:gdLst/>
            <a:ahLst/>
            <a:cxnLst/>
            <a:rect l="l" t="t" r="r" b="b"/>
            <a:pathLst>
              <a:path w="2905910" h="2179432">
                <a:moveTo>
                  <a:pt x="0" y="0"/>
                </a:moveTo>
                <a:lnTo>
                  <a:pt x="2905910" y="0"/>
                </a:lnTo>
                <a:lnTo>
                  <a:pt x="2905910" y="2179432"/>
                </a:lnTo>
                <a:lnTo>
                  <a:pt x="0" y="2179432"/>
                </a:lnTo>
                <a:lnTo>
                  <a:pt x="0" y="0"/>
                </a:lnTo>
                <a:close/>
              </a:path>
            </a:pathLst>
          </a:custGeom>
          <a:blipFill>
            <a:blip r:embed="rId6"/>
            <a:stretch>
              <a:fillRect/>
            </a:stretch>
          </a:blipFill>
        </p:spPr>
        <p:txBody>
          <a:bodyPr/>
          <a:lstStyle/>
          <a:p>
            <a:endParaRPr lang="en-US"/>
          </a:p>
        </p:txBody>
      </p:sp>
      <p:sp>
        <p:nvSpPr>
          <p:cNvPr id="9" name="TextBox 9"/>
          <p:cNvSpPr txBox="1"/>
          <p:nvPr/>
        </p:nvSpPr>
        <p:spPr>
          <a:xfrm>
            <a:off x="208749" y="9907425"/>
            <a:ext cx="1901356" cy="280670"/>
          </a:xfrm>
          <a:prstGeom prst="rect">
            <a:avLst/>
          </a:prstGeom>
        </p:spPr>
        <p:txBody>
          <a:bodyPr lIns="0" tIns="0" rIns="0" bIns="0" rtlCol="0" anchor="t">
            <a:spAutoFit/>
          </a:bodyPr>
          <a:lstStyle/>
          <a:p>
            <a:pPr algn="l">
              <a:lnSpc>
                <a:spcPts val="2380"/>
              </a:lnSpc>
            </a:pPr>
            <a:r>
              <a:rPr lang="en-US" sz="1700">
                <a:solidFill>
                  <a:srgbClr val="00BF63"/>
                </a:solidFill>
                <a:latin typeface="Montserrat Classic" panose="00000500000000000000"/>
                <a:ea typeface="Montserrat Classic" panose="00000500000000000000"/>
                <a:cs typeface="Montserrat Classic" panose="00000500000000000000"/>
                <a:sym typeface="Montserrat Classic" panose="00000500000000000000"/>
              </a:rPr>
              <a:t>Page 07</a:t>
            </a:r>
          </a:p>
        </p:txBody>
      </p:sp>
      <p:sp>
        <p:nvSpPr>
          <p:cNvPr id="10" name="TextBox 10"/>
          <p:cNvSpPr txBox="1"/>
          <p:nvPr/>
        </p:nvSpPr>
        <p:spPr>
          <a:xfrm>
            <a:off x="3901193" y="1974000"/>
            <a:ext cx="3414694" cy="1205458"/>
          </a:xfrm>
          <a:prstGeom prst="rect">
            <a:avLst/>
          </a:prstGeom>
        </p:spPr>
        <p:txBody>
          <a:bodyPr lIns="0" tIns="0" rIns="0" bIns="0" rtlCol="0" anchor="t">
            <a:spAutoFit/>
          </a:bodyPr>
          <a:lstStyle/>
          <a:p>
            <a:pPr algn="l">
              <a:lnSpc>
                <a:spcPts val="4725"/>
              </a:lnSpc>
            </a:pPr>
            <a:r>
              <a:rPr lang="en-US" sz="3940" b="1" dirty="0">
                <a:solidFill>
                  <a:srgbClr val="00BF63"/>
                </a:solidFill>
                <a:effectLst>
                  <a:outerShdw blurRad="38100" dist="38100" dir="2700000" algn="tl">
                    <a:srgbClr val="000000">
                      <a:alpha val="43137"/>
                    </a:srgbClr>
                  </a:outerShdw>
                </a:effectLst>
                <a:latin typeface="Times New Roman" panose="02020603050405020304" pitchFamily="18" charset="0"/>
                <a:ea typeface="Montserrat Bold" panose="00000800000000000000"/>
                <a:cs typeface="Times New Roman" panose="02020603050405020304" pitchFamily="18" charset="0"/>
                <a:sym typeface="Montserrat Bold" panose="00000800000000000000"/>
              </a:rPr>
              <a:t>HƯỚNG DẪN SỬ DỤNG</a:t>
            </a:r>
          </a:p>
        </p:txBody>
      </p:sp>
      <p:sp>
        <p:nvSpPr>
          <p:cNvPr id="11" name="TextBox 11"/>
          <p:cNvSpPr txBox="1"/>
          <p:nvPr/>
        </p:nvSpPr>
        <p:spPr>
          <a:xfrm>
            <a:off x="1422053" y="270625"/>
            <a:ext cx="1901356" cy="469359"/>
          </a:xfrm>
          <a:prstGeom prst="rect">
            <a:avLst/>
          </a:prstGeom>
        </p:spPr>
        <p:txBody>
          <a:bodyPr lIns="0" tIns="0" rIns="0" bIns="0" rtlCol="0" anchor="t">
            <a:spAutoFit/>
          </a:bodyPr>
          <a:lstStyle/>
          <a:p>
            <a:pPr algn="l">
              <a:lnSpc>
                <a:spcPts val="3780"/>
              </a:lnSpc>
            </a:pPr>
            <a:r>
              <a:rPr lang="en-US" sz="2700" dirty="0" err="1">
                <a:solidFill>
                  <a:srgbClr val="00BF63"/>
                </a:solidFill>
                <a:latin typeface="Dahka" panose="00000500000000000000"/>
                <a:ea typeface="Dahka" panose="00000500000000000000"/>
                <a:cs typeface="Dahka" panose="00000500000000000000"/>
                <a:sym typeface="Dahka" panose="00000500000000000000"/>
              </a:rPr>
              <a:t>Io</a:t>
            </a:r>
            <a:r>
              <a:rPr lang="en-US" sz="2700" dirty="0" err="1">
                <a:solidFill>
                  <a:srgbClr val="00BF63"/>
                </a:solidFill>
                <a:latin typeface="Times New Roman" panose="02020603050405020304" pitchFamily="18" charset="0"/>
                <a:ea typeface="Dahka" panose="00000500000000000000"/>
                <a:cs typeface="Times New Roman" panose="02020603050405020304" pitchFamily="18" charset="0"/>
                <a:sym typeface="Dahka" panose="00000500000000000000"/>
              </a:rPr>
              <a:t>IoT</a:t>
            </a:r>
            <a:r>
              <a:rPr lang="en-US" sz="2700" dirty="0">
                <a:solidFill>
                  <a:srgbClr val="00BF63"/>
                </a:solidFill>
                <a:latin typeface="Times New Roman" panose="02020603050405020304" pitchFamily="18" charset="0"/>
                <a:ea typeface="Dahka" panose="00000500000000000000"/>
                <a:cs typeface="Times New Roman" panose="02020603050405020304" pitchFamily="18" charset="0"/>
                <a:sym typeface="Dahka" panose="00000500000000000000"/>
              </a:rPr>
              <a:t> Lab</a:t>
            </a:r>
          </a:p>
        </p:txBody>
      </p:sp>
      <p:sp>
        <p:nvSpPr>
          <p:cNvPr id="12" name="TextBox 12"/>
          <p:cNvSpPr txBox="1"/>
          <p:nvPr/>
        </p:nvSpPr>
        <p:spPr>
          <a:xfrm>
            <a:off x="449410" y="3909181"/>
            <a:ext cx="2110105" cy="1603003"/>
          </a:xfrm>
          <a:prstGeom prst="rect">
            <a:avLst/>
          </a:prstGeom>
        </p:spPr>
        <p:txBody>
          <a:bodyPr wrap="square" lIns="0" tIns="0" rIns="0" bIns="0" rtlCol="0" anchor="t">
            <a:spAutoFit/>
          </a:bodyPr>
          <a:lstStyle/>
          <a:p>
            <a:pPr marL="388620" lvl="1" indent="-194310" algn="l">
              <a:lnSpc>
                <a:spcPts val="2520"/>
              </a:lnSpc>
              <a:buFont typeface="Arial" panose="020B0604020202020204"/>
              <a:buChar char="•"/>
            </a:pPr>
            <a:r>
              <a:rPr lang="en-US" sz="2300">
                <a:solidFill>
                  <a:srgbClr val="00BF63"/>
                </a:solidFill>
                <a:latin typeface="Times New Roman" panose="02020603050405020304" pitchFamily="18" charset="0"/>
                <a:ea typeface="Montserrat Classic Bold"/>
                <a:cs typeface="Times New Roman" panose="02020603050405020304" pitchFamily="18" charset="0"/>
                <a:sym typeface="Montserrat Classic Bold"/>
              </a:rPr>
              <a:t>B1: Vào </a:t>
            </a:r>
            <a:r>
              <a:rPr lang="en-US" sz="2300" dirty="0" err="1">
                <a:solidFill>
                  <a:srgbClr val="00BF63"/>
                </a:solidFill>
                <a:latin typeface="Times New Roman" panose="02020603050405020304" pitchFamily="18" charset="0"/>
                <a:ea typeface="Montserrat Classic Bold"/>
                <a:cs typeface="Times New Roman" panose="02020603050405020304" pitchFamily="18" charset="0"/>
                <a:sym typeface="Montserrat Classic Bold"/>
              </a:rPr>
              <a:t>phần</a:t>
            </a:r>
            <a:r>
              <a:rPr lang="en-US" sz="2300" dirty="0">
                <a:solidFill>
                  <a:srgbClr val="00BF63"/>
                </a:solidFill>
                <a:latin typeface="Times New Roman" panose="02020603050405020304" pitchFamily="18" charset="0"/>
                <a:ea typeface="Montserrat Classic Bold"/>
                <a:cs typeface="Times New Roman" panose="02020603050405020304" pitchFamily="18" charset="0"/>
                <a:sym typeface="Montserrat Classic Bold"/>
              </a:rPr>
              <a:t> </a:t>
            </a:r>
            <a:r>
              <a:rPr lang="en-US" sz="2300" dirty="0" err="1">
                <a:solidFill>
                  <a:srgbClr val="00BF63"/>
                </a:solidFill>
                <a:latin typeface="Times New Roman" panose="02020603050405020304" pitchFamily="18" charset="0"/>
                <a:ea typeface="Montserrat Classic Bold"/>
                <a:cs typeface="Times New Roman" panose="02020603050405020304" pitchFamily="18" charset="0"/>
                <a:sym typeface="Montserrat Classic Bold"/>
              </a:rPr>
              <a:t>Cài</a:t>
            </a:r>
            <a:r>
              <a:rPr lang="en-US" sz="2300" dirty="0">
                <a:solidFill>
                  <a:srgbClr val="00BF63"/>
                </a:solidFill>
                <a:latin typeface="Times New Roman" panose="02020603050405020304" pitchFamily="18" charset="0"/>
                <a:ea typeface="Montserrat Classic Bold"/>
                <a:cs typeface="Times New Roman" panose="02020603050405020304" pitchFamily="18" charset="0"/>
                <a:sym typeface="Montserrat Classic Bold"/>
              </a:rPr>
              <a:t> </a:t>
            </a:r>
            <a:r>
              <a:rPr lang="en-US" sz="2300" dirty="0" err="1">
                <a:solidFill>
                  <a:srgbClr val="00BF63"/>
                </a:solidFill>
                <a:latin typeface="Times New Roman" panose="02020603050405020304" pitchFamily="18" charset="0"/>
                <a:ea typeface="Montserrat Classic Bold"/>
                <a:cs typeface="Times New Roman" panose="02020603050405020304" pitchFamily="18" charset="0"/>
                <a:sym typeface="Montserrat Classic Bold"/>
              </a:rPr>
              <a:t>đặt</a:t>
            </a:r>
            <a:r>
              <a:rPr lang="en-US" sz="2300" dirty="0">
                <a:solidFill>
                  <a:srgbClr val="00BF63"/>
                </a:solidFill>
                <a:latin typeface="Times New Roman" panose="02020603050405020304" pitchFamily="18" charset="0"/>
                <a:ea typeface="Montserrat Classic Bold"/>
                <a:cs typeface="Times New Roman" panose="02020603050405020304" pitchFamily="18" charset="0"/>
                <a:sym typeface="Montserrat Classic Bold"/>
              </a:rPr>
              <a:t> -&gt; </a:t>
            </a:r>
            <a:r>
              <a:rPr lang="en-US" sz="2300" dirty="0" err="1">
                <a:solidFill>
                  <a:srgbClr val="00BF63"/>
                </a:solidFill>
                <a:latin typeface="Times New Roman" panose="02020603050405020304" pitchFamily="18" charset="0"/>
                <a:ea typeface="Montserrat Classic Bold"/>
                <a:cs typeface="Times New Roman" panose="02020603050405020304" pitchFamily="18" charset="0"/>
                <a:sym typeface="Montserrat Classic Bold"/>
              </a:rPr>
              <a:t>Thời</a:t>
            </a:r>
            <a:r>
              <a:rPr lang="en-US" sz="2300" dirty="0">
                <a:solidFill>
                  <a:srgbClr val="00BF63"/>
                </a:solidFill>
                <a:latin typeface="Times New Roman" panose="02020603050405020304" pitchFamily="18" charset="0"/>
                <a:ea typeface="Montserrat Classic Bold"/>
                <a:cs typeface="Times New Roman" panose="02020603050405020304" pitchFamily="18" charset="0"/>
                <a:sym typeface="Montserrat Classic Bold"/>
              </a:rPr>
              <a:t> </a:t>
            </a:r>
            <a:r>
              <a:rPr lang="en-US" sz="2300" dirty="0" err="1">
                <a:solidFill>
                  <a:srgbClr val="00BF63"/>
                </a:solidFill>
                <a:latin typeface="Times New Roman" panose="02020603050405020304" pitchFamily="18" charset="0"/>
                <a:ea typeface="Montserrat Classic Bold"/>
                <a:cs typeface="Times New Roman" panose="02020603050405020304" pitchFamily="18" charset="0"/>
                <a:sym typeface="Montserrat Classic Bold"/>
              </a:rPr>
              <a:t>gian</a:t>
            </a:r>
            <a:r>
              <a:rPr lang="en-US" sz="2300" dirty="0">
                <a:solidFill>
                  <a:srgbClr val="00BF63"/>
                </a:solidFill>
                <a:latin typeface="Times New Roman" panose="02020603050405020304" pitchFamily="18" charset="0"/>
                <a:ea typeface="Montserrat Classic Bold"/>
                <a:cs typeface="Times New Roman" panose="02020603050405020304" pitchFamily="18" charset="0"/>
                <a:sym typeface="Montserrat Classic Bold"/>
              </a:rPr>
              <a:t> </a:t>
            </a:r>
            <a:r>
              <a:rPr lang="en-US" sz="2300" dirty="0" err="1">
                <a:solidFill>
                  <a:srgbClr val="00BF63"/>
                </a:solidFill>
                <a:latin typeface="Times New Roman" panose="02020603050405020304" pitchFamily="18" charset="0"/>
                <a:ea typeface="Montserrat Classic Bold"/>
                <a:cs typeface="Times New Roman" panose="02020603050405020304" pitchFamily="18" charset="0"/>
                <a:sym typeface="Montserrat Classic Bold"/>
              </a:rPr>
              <a:t>đo</a:t>
            </a:r>
            <a:r>
              <a:rPr lang="en-US" sz="2300" dirty="0">
                <a:solidFill>
                  <a:srgbClr val="00BF63"/>
                </a:solidFill>
                <a:latin typeface="Times New Roman" panose="02020603050405020304" pitchFamily="18" charset="0"/>
                <a:ea typeface="Montserrat Classic Bold"/>
                <a:cs typeface="Times New Roman" panose="02020603050405020304" pitchFamily="18" charset="0"/>
                <a:sym typeface="Montserrat Classic Bold"/>
              </a:rPr>
              <a:t>, </a:t>
            </a:r>
            <a:r>
              <a:rPr lang="en-US" sz="2300" dirty="0" err="1">
                <a:solidFill>
                  <a:srgbClr val="00BF63"/>
                </a:solidFill>
                <a:latin typeface="Times New Roman" panose="02020603050405020304" pitchFamily="18" charset="0"/>
                <a:ea typeface="Montserrat Classic Bold"/>
                <a:cs typeface="Times New Roman" panose="02020603050405020304" pitchFamily="18" charset="0"/>
                <a:sym typeface="Montserrat Classic Bold"/>
              </a:rPr>
              <a:t>để</a:t>
            </a:r>
            <a:r>
              <a:rPr lang="en-US" sz="2300" dirty="0">
                <a:solidFill>
                  <a:srgbClr val="00BF63"/>
                </a:solidFill>
                <a:latin typeface="Times New Roman" panose="02020603050405020304" pitchFamily="18" charset="0"/>
                <a:ea typeface="Montserrat Classic Bold"/>
                <a:cs typeface="Times New Roman" panose="02020603050405020304" pitchFamily="18" charset="0"/>
                <a:sym typeface="Montserrat Classic Bold"/>
              </a:rPr>
              <a:t> </a:t>
            </a:r>
            <a:r>
              <a:rPr lang="en-US" sz="2300" dirty="0" err="1">
                <a:solidFill>
                  <a:srgbClr val="00BF63"/>
                </a:solidFill>
                <a:latin typeface="Times New Roman" panose="02020603050405020304" pitchFamily="18" charset="0"/>
                <a:ea typeface="Montserrat Classic Bold"/>
                <a:cs typeface="Times New Roman" panose="02020603050405020304" pitchFamily="18" charset="0"/>
                <a:sym typeface="Montserrat Classic Bold"/>
              </a:rPr>
              <a:t>tùy</a:t>
            </a:r>
            <a:r>
              <a:rPr lang="en-US" sz="2300" dirty="0">
                <a:solidFill>
                  <a:srgbClr val="00BF63"/>
                </a:solidFill>
                <a:latin typeface="Times New Roman" panose="02020603050405020304" pitchFamily="18" charset="0"/>
                <a:ea typeface="Montserrat Classic Bold"/>
                <a:cs typeface="Times New Roman" panose="02020603050405020304" pitchFamily="18" charset="0"/>
                <a:sym typeface="Montserrat Classic Bold"/>
              </a:rPr>
              <a:t> </a:t>
            </a:r>
            <a:r>
              <a:rPr lang="en-US" sz="2300" dirty="0" err="1">
                <a:solidFill>
                  <a:srgbClr val="00BF63"/>
                </a:solidFill>
                <a:latin typeface="Times New Roman" panose="02020603050405020304" pitchFamily="18" charset="0"/>
                <a:ea typeface="Montserrat Classic Bold"/>
                <a:cs typeface="Times New Roman" panose="02020603050405020304" pitchFamily="18" charset="0"/>
                <a:sym typeface="Montserrat Classic Bold"/>
              </a:rPr>
              <a:t>chỉnh</a:t>
            </a:r>
            <a:r>
              <a:rPr lang="en-US" sz="2300" dirty="0">
                <a:solidFill>
                  <a:srgbClr val="00BF63"/>
                </a:solidFill>
                <a:latin typeface="Times New Roman" panose="02020603050405020304" pitchFamily="18" charset="0"/>
                <a:ea typeface="Montserrat Classic Bold"/>
                <a:cs typeface="Times New Roman" panose="02020603050405020304" pitchFamily="18" charset="0"/>
                <a:sym typeface="Montserrat Classic Bold"/>
              </a:rPr>
              <a:t> </a:t>
            </a:r>
            <a:r>
              <a:rPr lang="en-US" sz="2300" dirty="0" err="1">
                <a:solidFill>
                  <a:srgbClr val="00BF63"/>
                </a:solidFill>
                <a:latin typeface="Times New Roman" panose="02020603050405020304" pitchFamily="18" charset="0"/>
                <a:ea typeface="Montserrat Classic Bold"/>
                <a:cs typeface="Times New Roman" panose="02020603050405020304" pitchFamily="18" charset="0"/>
                <a:sym typeface="Montserrat Classic Bold"/>
              </a:rPr>
              <a:t>thời</a:t>
            </a:r>
            <a:r>
              <a:rPr lang="en-US" sz="2300" dirty="0">
                <a:solidFill>
                  <a:srgbClr val="00BF63"/>
                </a:solidFill>
                <a:latin typeface="Times New Roman" panose="02020603050405020304" pitchFamily="18" charset="0"/>
                <a:ea typeface="Montserrat Classic Bold"/>
                <a:cs typeface="Times New Roman" panose="02020603050405020304" pitchFamily="18" charset="0"/>
                <a:sym typeface="Montserrat Classic Bold"/>
              </a:rPr>
              <a:t> </a:t>
            </a:r>
            <a:r>
              <a:rPr lang="en-US" sz="2300" dirty="0" err="1">
                <a:solidFill>
                  <a:srgbClr val="00BF63"/>
                </a:solidFill>
                <a:latin typeface="Times New Roman" panose="02020603050405020304" pitchFamily="18" charset="0"/>
                <a:ea typeface="Montserrat Classic Bold"/>
                <a:cs typeface="Times New Roman" panose="02020603050405020304" pitchFamily="18" charset="0"/>
                <a:sym typeface="Montserrat Classic Bold"/>
              </a:rPr>
              <a:t>gian</a:t>
            </a:r>
            <a:r>
              <a:rPr lang="en-US" sz="2300" dirty="0">
                <a:solidFill>
                  <a:srgbClr val="00BF63"/>
                </a:solidFill>
                <a:latin typeface="Times New Roman" panose="02020603050405020304" pitchFamily="18" charset="0"/>
                <a:ea typeface="Montserrat Classic Bold"/>
                <a:cs typeface="Times New Roman" panose="02020603050405020304" pitchFamily="18" charset="0"/>
                <a:sym typeface="Montserrat Classic Bold"/>
              </a:rPr>
              <a:t> </a:t>
            </a:r>
            <a:r>
              <a:rPr lang="en-US" sz="2300" dirty="0" err="1">
                <a:solidFill>
                  <a:srgbClr val="00BF63"/>
                </a:solidFill>
                <a:latin typeface="Times New Roman" panose="02020603050405020304" pitchFamily="18" charset="0"/>
                <a:ea typeface="Montserrat Classic Bold"/>
                <a:cs typeface="Times New Roman" panose="02020603050405020304" pitchFamily="18" charset="0"/>
                <a:sym typeface="Montserrat Classic Bold"/>
              </a:rPr>
              <a:t>đo</a:t>
            </a:r>
            <a:r>
              <a:rPr lang="en-US" sz="2300" dirty="0">
                <a:solidFill>
                  <a:srgbClr val="00BF63"/>
                </a:solidFill>
                <a:latin typeface="Times New Roman" panose="02020603050405020304" pitchFamily="18" charset="0"/>
                <a:ea typeface="Montserrat Classic Bold"/>
                <a:cs typeface="Times New Roman" panose="02020603050405020304" pitchFamily="18" charset="0"/>
                <a:sym typeface="Montserrat Classic Bold"/>
              </a:rPr>
              <a:t>.</a:t>
            </a:r>
          </a:p>
        </p:txBody>
      </p:sp>
      <p:sp>
        <p:nvSpPr>
          <p:cNvPr id="13" name="TextBox 13"/>
          <p:cNvSpPr txBox="1"/>
          <p:nvPr/>
        </p:nvSpPr>
        <p:spPr>
          <a:xfrm>
            <a:off x="417499" y="6794500"/>
            <a:ext cx="2110105" cy="1282402"/>
          </a:xfrm>
          <a:prstGeom prst="rect">
            <a:avLst/>
          </a:prstGeom>
        </p:spPr>
        <p:txBody>
          <a:bodyPr lIns="0" tIns="0" rIns="0" bIns="0" rtlCol="0" anchor="t">
            <a:spAutoFit/>
          </a:bodyPr>
          <a:lstStyle/>
          <a:p>
            <a:pPr marL="388620" lvl="1" indent="-194310" algn="l">
              <a:lnSpc>
                <a:spcPts val="2520"/>
              </a:lnSpc>
              <a:buFont typeface="Arial" panose="020B0604020202020204"/>
              <a:buChar char="•"/>
            </a:pPr>
            <a:r>
              <a:rPr lang="en-US" sz="2300">
                <a:solidFill>
                  <a:srgbClr val="00BF63"/>
                </a:solidFill>
                <a:latin typeface="Times New Roman" panose="02020603050405020304" pitchFamily="18" charset="0"/>
                <a:ea typeface="Montserrat Classic Bold"/>
                <a:cs typeface="Times New Roman" panose="02020603050405020304" pitchFamily="18" charset="0"/>
                <a:sym typeface="Montserrat Classic Bold"/>
              </a:rPr>
              <a:t>B2: Tùy </a:t>
            </a:r>
            <a:r>
              <a:rPr lang="en-US" sz="2300" dirty="0" err="1">
                <a:solidFill>
                  <a:srgbClr val="00BF63"/>
                </a:solidFill>
                <a:latin typeface="Times New Roman" panose="02020603050405020304" pitchFamily="18" charset="0"/>
                <a:ea typeface="Montserrat Classic Bold"/>
                <a:cs typeface="Times New Roman" panose="02020603050405020304" pitchFamily="18" charset="0"/>
                <a:sym typeface="Montserrat Classic Bold"/>
              </a:rPr>
              <a:t>chỉnh</a:t>
            </a:r>
            <a:r>
              <a:rPr lang="en-US" sz="2300" dirty="0">
                <a:solidFill>
                  <a:srgbClr val="00BF63"/>
                </a:solidFill>
                <a:latin typeface="Times New Roman" panose="02020603050405020304" pitchFamily="18" charset="0"/>
                <a:ea typeface="Montserrat Classic Bold"/>
                <a:cs typeface="Times New Roman" panose="02020603050405020304" pitchFamily="18" charset="0"/>
                <a:sym typeface="Montserrat Classic Bold"/>
              </a:rPr>
              <a:t> </a:t>
            </a:r>
            <a:r>
              <a:rPr lang="en-US" sz="2300" dirty="0" err="1">
                <a:solidFill>
                  <a:srgbClr val="00BF63"/>
                </a:solidFill>
                <a:latin typeface="Times New Roman" panose="02020603050405020304" pitchFamily="18" charset="0"/>
                <a:ea typeface="Montserrat Classic Bold"/>
                <a:cs typeface="Times New Roman" panose="02020603050405020304" pitchFamily="18" charset="0"/>
                <a:sym typeface="Montserrat Classic Bold"/>
              </a:rPr>
              <a:t>tìm</a:t>
            </a:r>
            <a:r>
              <a:rPr lang="en-US" sz="2300" dirty="0">
                <a:solidFill>
                  <a:srgbClr val="00BF63"/>
                </a:solidFill>
                <a:latin typeface="Times New Roman" panose="02020603050405020304" pitchFamily="18" charset="0"/>
                <a:ea typeface="Montserrat Classic Bold"/>
                <a:cs typeface="Times New Roman" panose="02020603050405020304" pitchFamily="18" charset="0"/>
                <a:sym typeface="Montserrat Classic Bold"/>
              </a:rPr>
              <a:t> </a:t>
            </a:r>
            <a:r>
              <a:rPr lang="en-US" sz="2300" dirty="0" err="1">
                <a:solidFill>
                  <a:srgbClr val="00BF63"/>
                </a:solidFill>
                <a:latin typeface="Times New Roman" panose="02020603050405020304" pitchFamily="18" charset="0"/>
                <a:ea typeface="Montserrat Classic Bold"/>
                <a:cs typeface="Times New Roman" panose="02020603050405020304" pitchFamily="18" charset="0"/>
                <a:sym typeface="Montserrat Classic Bold"/>
              </a:rPr>
              <a:t>kiếm</a:t>
            </a:r>
            <a:r>
              <a:rPr lang="en-US" sz="2300" dirty="0">
                <a:solidFill>
                  <a:srgbClr val="00BF63"/>
                </a:solidFill>
                <a:latin typeface="Times New Roman" panose="02020603050405020304" pitchFamily="18" charset="0"/>
                <a:ea typeface="Montserrat Classic Bold"/>
                <a:cs typeface="Times New Roman" panose="02020603050405020304" pitchFamily="18" charset="0"/>
                <a:sym typeface="Montserrat Classic Bold"/>
              </a:rPr>
              <a:t> </a:t>
            </a:r>
            <a:r>
              <a:rPr lang="en-US" sz="2300" dirty="0" err="1">
                <a:solidFill>
                  <a:srgbClr val="00BF63"/>
                </a:solidFill>
                <a:latin typeface="Times New Roman" panose="02020603050405020304" pitchFamily="18" charset="0"/>
                <a:ea typeface="Montserrat Classic Bold"/>
                <a:cs typeface="Times New Roman" panose="02020603050405020304" pitchFamily="18" charset="0"/>
                <a:sym typeface="Montserrat Classic Bold"/>
              </a:rPr>
              <a:t>theo</a:t>
            </a:r>
            <a:r>
              <a:rPr lang="en-US" sz="2300" dirty="0">
                <a:solidFill>
                  <a:srgbClr val="00BF63"/>
                </a:solidFill>
                <a:latin typeface="Times New Roman" panose="02020603050405020304" pitchFamily="18" charset="0"/>
                <a:ea typeface="Montserrat Classic Bold"/>
                <a:cs typeface="Times New Roman" panose="02020603050405020304" pitchFamily="18" charset="0"/>
                <a:sym typeface="Montserrat Classic Bold"/>
              </a:rPr>
              <a:t> </a:t>
            </a:r>
            <a:r>
              <a:rPr lang="en-US" sz="2300" dirty="0" err="1">
                <a:solidFill>
                  <a:srgbClr val="00BF63"/>
                </a:solidFill>
                <a:latin typeface="Times New Roman" panose="02020603050405020304" pitchFamily="18" charset="0"/>
                <a:ea typeface="Montserrat Classic Bold"/>
                <a:cs typeface="Times New Roman" panose="02020603050405020304" pitchFamily="18" charset="0"/>
                <a:sym typeface="Montserrat Classic Bold"/>
              </a:rPr>
              <a:t>thời</a:t>
            </a:r>
            <a:r>
              <a:rPr lang="en-US" sz="2300" dirty="0">
                <a:solidFill>
                  <a:srgbClr val="00BF63"/>
                </a:solidFill>
                <a:latin typeface="Times New Roman" panose="02020603050405020304" pitchFamily="18" charset="0"/>
                <a:ea typeface="Montserrat Classic Bold"/>
                <a:cs typeface="Times New Roman" panose="02020603050405020304" pitchFamily="18" charset="0"/>
                <a:sym typeface="Montserrat Classic Bold"/>
              </a:rPr>
              <a:t> </a:t>
            </a:r>
            <a:r>
              <a:rPr lang="en-US" sz="2300" dirty="0" err="1">
                <a:solidFill>
                  <a:srgbClr val="00BF63"/>
                </a:solidFill>
                <a:latin typeface="Times New Roman" panose="02020603050405020304" pitchFamily="18" charset="0"/>
                <a:ea typeface="Montserrat Classic Bold"/>
                <a:cs typeface="Times New Roman" panose="02020603050405020304" pitchFamily="18" charset="0"/>
                <a:sym typeface="Montserrat Classic Bold"/>
              </a:rPr>
              <a:t>gian</a:t>
            </a:r>
            <a:r>
              <a:rPr lang="en-US" sz="2300" dirty="0">
                <a:solidFill>
                  <a:srgbClr val="00BF63"/>
                </a:solidFill>
                <a:latin typeface="Times New Roman" panose="02020603050405020304" pitchFamily="18" charset="0"/>
                <a:ea typeface="Montserrat Classic Bold"/>
                <a:cs typeface="Times New Roman" panose="02020603050405020304" pitchFamily="18" charset="0"/>
                <a:sym typeface="Montserrat Classic Bold"/>
              </a:rPr>
              <a:t>, </a:t>
            </a:r>
            <a:r>
              <a:rPr lang="en-US" sz="2300" dirty="0" err="1">
                <a:solidFill>
                  <a:srgbClr val="00BF63"/>
                </a:solidFill>
                <a:latin typeface="Times New Roman" panose="02020603050405020304" pitchFamily="18" charset="0"/>
                <a:ea typeface="Montserrat Classic Bold"/>
                <a:cs typeface="Times New Roman" panose="02020603050405020304" pitchFamily="18" charset="0"/>
                <a:sym typeface="Montserrat Classic Bold"/>
              </a:rPr>
              <a:t>theo</a:t>
            </a:r>
            <a:r>
              <a:rPr lang="en-US" sz="2300" dirty="0">
                <a:solidFill>
                  <a:srgbClr val="00BF63"/>
                </a:solidFill>
                <a:latin typeface="Times New Roman" panose="02020603050405020304" pitchFamily="18" charset="0"/>
                <a:ea typeface="Montserrat Classic Bold"/>
                <a:cs typeface="Times New Roman" panose="02020603050405020304" pitchFamily="18" charset="0"/>
                <a:sym typeface="Montserrat Classic Bold"/>
              </a:rPr>
              <a:t> </a:t>
            </a:r>
            <a:r>
              <a:rPr lang="en-US" sz="2300" dirty="0" err="1">
                <a:solidFill>
                  <a:srgbClr val="00BF63"/>
                </a:solidFill>
                <a:latin typeface="Times New Roman" panose="02020603050405020304" pitchFamily="18" charset="0"/>
                <a:ea typeface="Montserrat Classic Bold"/>
                <a:cs typeface="Times New Roman" panose="02020603050405020304" pitchFamily="18" charset="0"/>
                <a:sym typeface="Montserrat Classic Bold"/>
              </a:rPr>
              <a:t>loại</a:t>
            </a:r>
            <a:r>
              <a:rPr lang="en-US" sz="2300" dirty="0">
                <a:solidFill>
                  <a:srgbClr val="00BF63"/>
                </a:solidFill>
                <a:latin typeface="Times New Roman" panose="02020603050405020304" pitchFamily="18" charset="0"/>
                <a:ea typeface="Montserrat Classic Bold"/>
                <a:cs typeface="Times New Roman" panose="02020603050405020304" pitchFamily="18" charset="0"/>
                <a:sym typeface="Montserrat Classic Bold"/>
              </a:rPr>
              <a:t> </a:t>
            </a:r>
            <a:r>
              <a:rPr lang="en-US" sz="2300" dirty="0" err="1">
                <a:solidFill>
                  <a:srgbClr val="00BF63"/>
                </a:solidFill>
                <a:latin typeface="Times New Roman" panose="02020603050405020304" pitchFamily="18" charset="0"/>
                <a:ea typeface="Montserrat Classic Bold"/>
                <a:cs typeface="Times New Roman" panose="02020603050405020304" pitchFamily="18" charset="0"/>
                <a:sym typeface="Montserrat Classic Bold"/>
              </a:rPr>
              <a:t>cảm</a:t>
            </a:r>
            <a:r>
              <a:rPr lang="en-US" sz="2300" dirty="0">
                <a:solidFill>
                  <a:srgbClr val="00BF63"/>
                </a:solidFill>
                <a:latin typeface="Times New Roman" panose="02020603050405020304" pitchFamily="18" charset="0"/>
                <a:ea typeface="Montserrat Classic Bold"/>
                <a:cs typeface="Times New Roman" panose="02020603050405020304" pitchFamily="18" charset="0"/>
                <a:sym typeface="Montserrat Classic Bold"/>
              </a:rPr>
              <a:t> </a:t>
            </a:r>
            <a:r>
              <a:rPr lang="en-US" sz="2300" dirty="0" err="1">
                <a:solidFill>
                  <a:srgbClr val="00BF63"/>
                </a:solidFill>
                <a:latin typeface="Times New Roman" panose="02020603050405020304" pitchFamily="18" charset="0"/>
                <a:ea typeface="Montserrat Classic Bold"/>
                <a:cs typeface="Times New Roman" panose="02020603050405020304" pitchFamily="18" charset="0"/>
                <a:sym typeface="Montserrat Classic Bold"/>
              </a:rPr>
              <a:t>biến</a:t>
            </a:r>
            <a:r>
              <a:rPr lang="en-US" sz="2300" dirty="0">
                <a:solidFill>
                  <a:srgbClr val="00BF63"/>
                </a:solidFill>
                <a:latin typeface="Times New Roman" panose="02020603050405020304" pitchFamily="18" charset="0"/>
                <a:ea typeface="Montserrat Classic Bold"/>
                <a:cs typeface="Times New Roman" panose="02020603050405020304" pitchFamily="18" charset="0"/>
                <a:sym typeface="Montserrat Classic Bold"/>
              </a:rPr>
              <a:t>.</a:t>
            </a:r>
          </a:p>
        </p:txBody>
      </p:sp>
      <p:sp>
        <p:nvSpPr>
          <p:cNvPr id="14" name="Freeform 6"/>
          <p:cNvSpPr/>
          <p:nvPr/>
        </p:nvSpPr>
        <p:spPr>
          <a:xfrm>
            <a:off x="5608540" y="41313"/>
            <a:ext cx="1951460" cy="1774055"/>
          </a:xfrm>
          <a:custGeom>
            <a:avLst/>
            <a:gdLst/>
            <a:ahLst/>
            <a:cxnLst/>
            <a:rect l="l" t="t" r="r" b="b"/>
            <a:pathLst>
              <a:path w="1951460" h="1774055">
                <a:moveTo>
                  <a:pt x="0" y="0"/>
                </a:moveTo>
                <a:lnTo>
                  <a:pt x="1951460" y="0"/>
                </a:lnTo>
                <a:lnTo>
                  <a:pt x="1951460" y="1774054"/>
                </a:lnTo>
                <a:lnTo>
                  <a:pt x="0" y="1774054"/>
                </a:lnTo>
                <a:lnTo>
                  <a:pt x="0" y="0"/>
                </a:lnTo>
                <a:close/>
              </a:path>
            </a:pathLst>
          </a:custGeom>
          <a:blipFill>
            <a:blip r:embed="rId7"/>
            <a:stretch>
              <a:fillRect/>
            </a:stretch>
          </a:blipFill>
        </p:spPr>
        <p:txBody>
          <a:bodyPr/>
          <a:lstStyle/>
          <a:p>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454754" y="291095"/>
            <a:ext cx="728397" cy="591988"/>
          </a:xfrm>
          <a:custGeom>
            <a:avLst/>
            <a:gdLst/>
            <a:ahLst/>
            <a:cxnLst/>
            <a:rect l="l" t="t" r="r" b="b"/>
            <a:pathLst>
              <a:path w="728397" h="591988">
                <a:moveTo>
                  <a:pt x="0" y="0"/>
                </a:moveTo>
                <a:lnTo>
                  <a:pt x="728397" y="0"/>
                </a:lnTo>
                <a:lnTo>
                  <a:pt x="728397" y="591987"/>
                </a:lnTo>
                <a:lnTo>
                  <a:pt x="0" y="59198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5608540" y="41313"/>
            <a:ext cx="1951460" cy="1774055"/>
          </a:xfrm>
          <a:custGeom>
            <a:avLst/>
            <a:gdLst/>
            <a:ahLst/>
            <a:cxnLst/>
            <a:rect l="l" t="t" r="r" b="b"/>
            <a:pathLst>
              <a:path w="1951460" h="1774055">
                <a:moveTo>
                  <a:pt x="0" y="0"/>
                </a:moveTo>
                <a:lnTo>
                  <a:pt x="1951460" y="0"/>
                </a:lnTo>
                <a:lnTo>
                  <a:pt x="1951460" y="1774054"/>
                </a:lnTo>
                <a:lnTo>
                  <a:pt x="0" y="1774054"/>
                </a:lnTo>
                <a:lnTo>
                  <a:pt x="0" y="0"/>
                </a:lnTo>
                <a:close/>
              </a:path>
            </a:pathLst>
          </a:custGeom>
          <a:blipFill>
            <a:blip r:embed="rId4"/>
            <a:stretch>
              <a:fillRect/>
            </a:stretch>
          </a:blipFill>
        </p:spPr>
        <p:txBody>
          <a:bodyPr/>
          <a:lstStyle/>
          <a:p>
            <a:endParaRPr lang="en-US"/>
          </a:p>
        </p:txBody>
      </p:sp>
      <p:sp>
        <p:nvSpPr>
          <p:cNvPr id="4" name="Freeform 4"/>
          <p:cNvSpPr/>
          <p:nvPr/>
        </p:nvSpPr>
        <p:spPr>
          <a:xfrm>
            <a:off x="2743538" y="2816128"/>
            <a:ext cx="4519677" cy="3216328"/>
          </a:xfrm>
          <a:custGeom>
            <a:avLst/>
            <a:gdLst/>
            <a:ahLst/>
            <a:cxnLst/>
            <a:rect l="l" t="t" r="r" b="b"/>
            <a:pathLst>
              <a:path w="4802590" h="3601943">
                <a:moveTo>
                  <a:pt x="0" y="0"/>
                </a:moveTo>
                <a:lnTo>
                  <a:pt x="4802590" y="0"/>
                </a:lnTo>
                <a:lnTo>
                  <a:pt x="4802590" y="3601942"/>
                </a:lnTo>
                <a:lnTo>
                  <a:pt x="0" y="3601942"/>
                </a:lnTo>
                <a:lnTo>
                  <a:pt x="0" y="0"/>
                </a:lnTo>
                <a:close/>
              </a:path>
            </a:pathLst>
          </a:custGeom>
          <a:blipFill>
            <a:blip r:embed="rId5"/>
            <a:stretch>
              <a:fillRect/>
            </a:stretch>
          </a:blipFill>
        </p:spPr>
        <p:txBody>
          <a:bodyPr/>
          <a:lstStyle/>
          <a:p>
            <a:endParaRPr lang="en-US"/>
          </a:p>
        </p:txBody>
      </p:sp>
      <p:sp>
        <p:nvSpPr>
          <p:cNvPr id="5" name="Freeform 5"/>
          <p:cNvSpPr/>
          <p:nvPr/>
        </p:nvSpPr>
        <p:spPr>
          <a:xfrm>
            <a:off x="2755531" y="6636418"/>
            <a:ext cx="4372079" cy="2825886"/>
          </a:xfrm>
          <a:custGeom>
            <a:avLst/>
            <a:gdLst/>
            <a:ahLst/>
            <a:cxnLst/>
            <a:rect l="l" t="t" r="r" b="b"/>
            <a:pathLst>
              <a:path w="4675391" h="2950038">
                <a:moveTo>
                  <a:pt x="0" y="0"/>
                </a:moveTo>
                <a:lnTo>
                  <a:pt x="4675391" y="0"/>
                </a:lnTo>
                <a:lnTo>
                  <a:pt x="4675391" y="2950038"/>
                </a:lnTo>
                <a:lnTo>
                  <a:pt x="0" y="2950038"/>
                </a:lnTo>
                <a:lnTo>
                  <a:pt x="0" y="0"/>
                </a:lnTo>
                <a:close/>
              </a:path>
            </a:pathLst>
          </a:custGeom>
          <a:blipFill>
            <a:blip r:embed="rId6"/>
            <a:stretch>
              <a:fillRect t="-9920" r="-820" b="-9920"/>
            </a:stretch>
          </a:blipFill>
        </p:spPr>
        <p:txBody>
          <a:bodyPr/>
          <a:lstStyle/>
          <a:p>
            <a:endParaRPr lang="en-US"/>
          </a:p>
        </p:txBody>
      </p:sp>
      <p:sp>
        <p:nvSpPr>
          <p:cNvPr id="6" name="TextBox 6"/>
          <p:cNvSpPr txBox="1"/>
          <p:nvPr/>
        </p:nvSpPr>
        <p:spPr>
          <a:xfrm>
            <a:off x="14672" y="10231275"/>
            <a:ext cx="1901356" cy="280670"/>
          </a:xfrm>
          <a:prstGeom prst="rect">
            <a:avLst/>
          </a:prstGeom>
        </p:spPr>
        <p:txBody>
          <a:bodyPr lIns="0" tIns="0" rIns="0" bIns="0" rtlCol="0" anchor="t">
            <a:spAutoFit/>
          </a:bodyPr>
          <a:lstStyle/>
          <a:p>
            <a:pPr algn="l">
              <a:lnSpc>
                <a:spcPts val="2380"/>
              </a:lnSpc>
            </a:pPr>
            <a:r>
              <a:rPr lang="en-US" sz="1700">
                <a:solidFill>
                  <a:srgbClr val="00BF63"/>
                </a:solidFill>
                <a:latin typeface="Montserrat Classic" panose="00000500000000000000"/>
                <a:ea typeface="Montserrat Classic" panose="00000500000000000000"/>
                <a:cs typeface="Montserrat Classic" panose="00000500000000000000"/>
                <a:sym typeface="Montserrat Classic" panose="00000500000000000000"/>
              </a:rPr>
              <a:t>Page 08</a:t>
            </a:r>
          </a:p>
        </p:txBody>
      </p:sp>
      <p:sp>
        <p:nvSpPr>
          <p:cNvPr id="7" name="TextBox 7"/>
          <p:cNvSpPr txBox="1"/>
          <p:nvPr/>
        </p:nvSpPr>
        <p:spPr>
          <a:xfrm>
            <a:off x="245003" y="1610670"/>
            <a:ext cx="3533247" cy="1205458"/>
          </a:xfrm>
          <a:prstGeom prst="rect">
            <a:avLst/>
          </a:prstGeom>
        </p:spPr>
        <p:txBody>
          <a:bodyPr lIns="0" tIns="0" rIns="0" bIns="0" rtlCol="0" anchor="t">
            <a:spAutoFit/>
          </a:bodyPr>
          <a:lstStyle/>
          <a:p>
            <a:pPr algn="l">
              <a:lnSpc>
                <a:spcPts val="4725"/>
              </a:lnSpc>
            </a:pPr>
            <a:r>
              <a:rPr lang="en-US" sz="3940" b="1" dirty="0">
                <a:solidFill>
                  <a:srgbClr val="00BF63"/>
                </a:solidFill>
                <a:effectLst>
                  <a:outerShdw blurRad="38100" dist="38100" dir="2700000" algn="tl">
                    <a:srgbClr val="000000">
                      <a:alpha val="43137"/>
                    </a:srgbClr>
                  </a:outerShdw>
                </a:effectLst>
                <a:latin typeface="Times New Roman" panose="02020603050405020304" pitchFamily="18" charset="0"/>
                <a:ea typeface="Montserrat Bold" panose="00000800000000000000"/>
                <a:cs typeface="Times New Roman" panose="02020603050405020304" pitchFamily="18" charset="0"/>
                <a:sym typeface="Montserrat Bold" panose="00000800000000000000"/>
              </a:rPr>
              <a:t>HƯỚNG DẪN SỬ DỤNG</a:t>
            </a:r>
          </a:p>
        </p:txBody>
      </p:sp>
      <p:sp>
        <p:nvSpPr>
          <p:cNvPr id="8" name="TextBox 8"/>
          <p:cNvSpPr txBox="1"/>
          <p:nvPr/>
        </p:nvSpPr>
        <p:spPr>
          <a:xfrm>
            <a:off x="818952" y="390716"/>
            <a:ext cx="1901356" cy="469359"/>
          </a:xfrm>
          <a:prstGeom prst="rect">
            <a:avLst/>
          </a:prstGeom>
        </p:spPr>
        <p:txBody>
          <a:bodyPr lIns="0" tIns="0" rIns="0" bIns="0" rtlCol="0" anchor="t">
            <a:spAutoFit/>
          </a:bodyPr>
          <a:lstStyle/>
          <a:p>
            <a:pPr algn="l">
              <a:lnSpc>
                <a:spcPts val="3780"/>
              </a:lnSpc>
            </a:pPr>
            <a:r>
              <a:rPr lang="en-US" sz="2700" dirty="0" err="1">
                <a:solidFill>
                  <a:srgbClr val="00BF63"/>
                </a:solidFill>
                <a:latin typeface="Dahka" panose="00000500000000000000"/>
                <a:ea typeface="Dahka" panose="00000500000000000000"/>
                <a:cs typeface="Dahka" panose="00000500000000000000"/>
                <a:sym typeface="Dahka" panose="00000500000000000000"/>
              </a:rPr>
              <a:t>IoT</a:t>
            </a:r>
            <a:r>
              <a:rPr lang="en-US" sz="2700" dirty="0" err="1">
                <a:solidFill>
                  <a:srgbClr val="00BF63"/>
                </a:solidFill>
                <a:latin typeface="Times New Roman" panose="02020603050405020304" pitchFamily="18" charset="0"/>
                <a:ea typeface="Dahka" panose="00000500000000000000"/>
                <a:cs typeface="Times New Roman" panose="02020603050405020304" pitchFamily="18" charset="0"/>
                <a:sym typeface="Dahka" panose="00000500000000000000"/>
              </a:rPr>
              <a:t>IoT</a:t>
            </a:r>
            <a:r>
              <a:rPr lang="en-US" sz="2700" dirty="0">
                <a:solidFill>
                  <a:srgbClr val="00BF63"/>
                </a:solidFill>
                <a:latin typeface="Times New Roman" panose="02020603050405020304" pitchFamily="18" charset="0"/>
                <a:ea typeface="Dahka" panose="00000500000000000000"/>
                <a:cs typeface="Times New Roman" panose="02020603050405020304" pitchFamily="18" charset="0"/>
                <a:sym typeface="Dahka" panose="00000500000000000000"/>
              </a:rPr>
              <a:t> Lab</a:t>
            </a:r>
          </a:p>
        </p:txBody>
      </p:sp>
      <p:sp>
        <p:nvSpPr>
          <p:cNvPr id="9" name="TextBox 9"/>
          <p:cNvSpPr txBox="1"/>
          <p:nvPr/>
        </p:nvSpPr>
        <p:spPr>
          <a:xfrm>
            <a:off x="391294" y="3060700"/>
            <a:ext cx="2062319" cy="2428742"/>
          </a:xfrm>
          <a:prstGeom prst="rect">
            <a:avLst/>
          </a:prstGeom>
        </p:spPr>
        <p:txBody>
          <a:bodyPr wrap="square" lIns="0" tIns="0" rIns="0" bIns="0" rtlCol="0" anchor="t">
            <a:spAutoFit/>
          </a:bodyPr>
          <a:lstStyle/>
          <a:p>
            <a:pPr marL="496570" lvl="1" indent="-248285">
              <a:lnSpc>
                <a:spcPts val="3220"/>
              </a:lnSpc>
              <a:buFont typeface="Arial" panose="020B0604020202020204"/>
              <a:buChar char="•"/>
            </a:pPr>
            <a:r>
              <a:rPr lang="en-US" sz="2300">
                <a:solidFill>
                  <a:srgbClr val="00BF63"/>
                </a:solidFill>
                <a:latin typeface="Times New Roman" panose="02020603050405020304" pitchFamily="18" charset="0"/>
                <a:ea typeface="Montserrat Classic" panose="00000500000000000000"/>
                <a:cs typeface="Times New Roman" panose="02020603050405020304" pitchFamily="18" charset="0"/>
                <a:sym typeface="Montserrat Classic" panose="00000500000000000000"/>
              </a:rPr>
              <a:t>B3: Cài </a:t>
            </a:r>
            <a:r>
              <a:rPr lang="en-US" sz="2300" dirty="0" err="1">
                <a:solidFill>
                  <a:srgbClr val="00BF63"/>
                </a:solidFill>
                <a:latin typeface="Times New Roman" panose="02020603050405020304" pitchFamily="18" charset="0"/>
                <a:ea typeface="Montserrat Classic" panose="00000500000000000000"/>
                <a:cs typeface="Times New Roman" panose="02020603050405020304" pitchFamily="18" charset="0"/>
                <a:sym typeface="Montserrat Classic" panose="00000500000000000000"/>
              </a:rPr>
              <a:t>đặt</a:t>
            </a:r>
            <a:r>
              <a:rPr lang="en-US" sz="2300" dirty="0">
                <a:solidFill>
                  <a:srgbClr val="00BF63"/>
                </a:solidFill>
                <a:latin typeface="Times New Roman" panose="02020603050405020304" pitchFamily="18" charset="0"/>
                <a:ea typeface="Montserrat Classic" panose="00000500000000000000"/>
                <a:cs typeface="Times New Roman" panose="02020603050405020304" pitchFamily="18" charset="0"/>
                <a:sym typeface="Montserrat Classic" panose="00000500000000000000"/>
              </a:rPr>
              <a:t> </a:t>
            </a:r>
            <a:r>
              <a:rPr lang="en-US" sz="2300" dirty="0" err="1">
                <a:solidFill>
                  <a:srgbClr val="00BF63"/>
                </a:solidFill>
                <a:latin typeface="Times New Roman" panose="02020603050405020304" pitchFamily="18" charset="0"/>
                <a:ea typeface="Montserrat Classic" panose="00000500000000000000"/>
                <a:cs typeface="Times New Roman" panose="02020603050405020304" pitchFamily="18" charset="0"/>
                <a:sym typeface="Montserrat Classic" panose="00000500000000000000"/>
              </a:rPr>
              <a:t>dò</a:t>
            </a:r>
            <a:r>
              <a:rPr lang="en-US" sz="2300" dirty="0">
                <a:solidFill>
                  <a:srgbClr val="00BF63"/>
                </a:solidFill>
                <a:latin typeface="Times New Roman" panose="02020603050405020304" pitchFamily="18" charset="0"/>
                <a:ea typeface="Montserrat Classic" panose="00000500000000000000"/>
                <a:cs typeface="Times New Roman" panose="02020603050405020304" pitchFamily="18" charset="0"/>
                <a:sym typeface="Montserrat Classic" panose="00000500000000000000"/>
              </a:rPr>
              <a:t> </a:t>
            </a:r>
            <a:r>
              <a:rPr lang="en-US" sz="2300" dirty="0" err="1">
                <a:solidFill>
                  <a:srgbClr val="00BF63"/>
                </a:solidFill>
                <a:latin typeface="Times New Roman" panose="02020603050405020304" pitchFamily="18" charset="0"/>
                <a:ea typeface="Montserrat Classic" panose="00000500000000000000"/>
                <a:cs typeface="Times New Roman" panose="02020603050405020304" pitchFamily="18" charset="0"/>
                <a:sym typeface="Montserrat Classic" panose="00000500000000000000"/>
              </a:rPr>
              <a:t>tìm</a:t>
            </a:r>
            <a:r>
              <a:rPr lang="en-US" sz="2300" dirty="0">
                <a:solidFill>
                  <a:srgbClr val="00BF63"/>
                </a:solidFill>
                <a:latin typeface="Times New Roman" panose="02020603050405020304" pitchFamily="18" charset="0"/>
                <a:ea typeface="Montserrat Classic" panose="00000500000000000000"/>
                <a:cs typeface="Times New Roman" panose="02020603050405020304" pitchFamily="18" charset="0"/>
                <a:sym typeface="Montserrat Classic" panose="00000500000000000000"/>
              </a:rPr>
              <a:t> </a:t>
            </a:r>
            <a:r>
              <a:rPr lang="en-US" sz="2300" dirty="0" err="1">
                <a:solidFill>
                  <a:srgbClr val="00BF63"/>
                </a:solidFill>
                <a:latin typeface="Times New Roman" panose="02020603050405020304" pitchFamily="18" charset="0"/>
                <a:ea typeface="Montserrat Classic" panose="00000500000000000000"/>
                <a:cs typeface="Times New Roman" panose="02020603050405020304" pitchFamily="18" charset="0"/>
                <a:sym typeface="Montserrat Classic" panose="00000500000000000000"/>
              </a:rPr>
              <a:t>mạng</a:t>
            </a:r>
            <a:r>
              <a:rPr lang="en-US" sz="2300" dirty="0">
                <a:solidFill>
                  <a:srgbClr val="00BF63"/>
                </a:solidFill>
                <a:latin typeface="Times New Roman" panose="02020603050405020304" pitchFamily="18" charset="0"/>
                <a:ea typeface="Montserrat Classic" panose="00000500000000000000"/>
                <a:cs typeface="Times New Roman" panose="02020603050405020304" pitchFamily="18" charset="0"/>
                <a:sym typeface="Montserrat Classic" panose="00000500000000000000"/>
              </a:rPr>
              <a:t> </a:t>
            </a:r>
            <a:r>
              <a:rPr lang="en-US" sz="2300" dirty="0" err="1">
                <a:solidFill>
                  <a:srgbClr val="00BF63"/>
                </a:solidFill>
                <a:latin typeface="Times New Roman" panose="02020603050405020304" pitchFamily="18" charset="0"/>
                <a:ea typeface="Montserrat Classic" panose="00000500000000000000"/>
                <a:cs typeface="Times New Roman" panose="02020603050405020304" pitchFamily="18" charset="0"/>
                <a:sym typeface="Montserrat Classic" panose="00000500000000000000"/>
              </a:rPr>
              <a:t>wifi</a:t>
            </a:r>
            <a:r>
              <a:rPr lang="en-US" sz="2300" dirty="0">
                <a:solidFill>
                  <a:srgbClr val="00BF63"/>
                </a:solidFill>
                <a:latin typeface="Times New Roman" panose="02020603050405020304" pitchFamily="18" charset="0"/>
                <a:ea typeface="Montserrat Classic" panose="00000500000000000000"/>
                <a:cs typeface="Times New Roman" panose="02020603050405020304" pitchFamily="18" charset="0"/>
                <a:sym typeface="Montserrat Classic" panose="00000500000000000000"/>
              </a:rPr>
              <a:t> </a:t>
            </a:r>
            <a:r>
              <a:rPr lang="en-US" sz="2300" dirty="0" err="1">
                <a:solidFill>
                  <a:srgbClr val="00BF63"/>
                </a:solidFill>
                <a:latin typeface="Times New Roman" panose="02020603050405020304" pitchFamily="18" charset="0"/>
                <a:ea typeface="Montserrat Classic" panose="00000500000000000000"/>
                <a:cs typeface="Times New Roman" panose="02020603050405020304" pitchFamily="18" charset="0"/>
                <a:sym typeface="Montserrat Classic" panose="00000500000000000000"/>
              </a:rPr>
              <a:t>kết</a:t>
            </a:r>
            <a:r>
              <a:rPr lang="en-US" sz="2300" dirty="0">
                <a:solidFill>
                  <a:srgbClr val="00BF63"/>
                </a:solidFill>
                <a:latin typeface="Times New Roman" panose="02020603050405020304" pitchFamily="18" charset="0"/>
                <a:ea typeface="Montserrat Classic" panose="00000500000000000000"/>
                <a:cs typeface="Times New Roman" panose="02020603050405020304" pitchFamily="18" charset="0"/>
                <a:sym typeface="Montserrat Classic" panose="00000500000000000000"/>
              </a:rPr>
              <a:t> </a:t>
            </a:r>
            <a:r>
              <a:rPr lang="en-US" sz="2300" dirty="0" err="1">
                <a:solidFill>
                  <a:srgbClr val="00BF63"/>
                </a:solidFill>
                <a:latin typeface="Times New Roman" panose="02020603050405020304" pitchFamily="18" charset="0"/>
                <a:ea typeface="Montserrat Classic" panose="00000500000000000000"/>
                <a:cs typeface="Times New Roman" panose="02020603050405020304" pitchFamily="18" charset="0"/>
                <a:sym typeface="Montserrat Classic" panose="00000500000000000000"/>
              </a:rPr>
              <a:t>nối</a:t>
            </a:r>
            <a:r>
              <a:rPr lang="en-US" sz="2300" dirty="0">
                <a:solidFill>
                  <a:srgbClr val="00BF63"/>
                </a:solidFill>
                <a:latin typeface="Times New Roman" panose="02020603050405020304" pitchFamily="18" charset="0"/>
                <a:ea typeface="Montserrat Classic" panose="00000500000000000000"/>
                <a:cs typeface="Times New Roman" panose="02020603050405020304" pitchFamily="18" charset="0"/>
                <a:sym typeface="Montserrat Classic" panose="00000500000000000000"/>
              </a:rPr>
              <a:t>, </a:t>
            </a:r>
            <a:r>
              <a:rPr lang="en-US" sz="2300" dirty="0" err="1">
                <a:solidFill>
                  <a:srgbClr val="00BF63"/>
                </a:solidFill>
                <a:latin typeface="Times New Roman" panose="02020603050405020304" pitchFamily="18" charset="0"/>
                <a:ea typeface="Montserrat Classic" panose="00000500000000000000"/>
                <a:cs typeface="Times New Roman" panose="02020603050405020304" pitchFamily="18" charset="0"/>
                <a:sym typeface="Montserrat Classic" panose="00000500000000000000"/>
              </a:rPr>
              <a:t>trạng</a:t>
            </a:r>
            <a:r>
              <a:rPr lang="en-US" sz="2300" dirty="0">
                <a:solidFill>
                  <a:srgbClr val="00BF63"/>
                </a:solidFill>
                <a:latin typeface="Times New Roman" panose="02020603050405020304" pitchFamily="18" charset="0"/>
                <a:ea typeface="Montserrat Classic" panose="00000500000000000000"/>
                <a:cs typeface="Times New Roman" panose="02020603050405020304" pitchFamily="18" charset="0"/>
                <a:sym typeface="Montserrat Classic" panose="00000500000000000000"/>
              </a:rPr>
              <a:t> </a:t>
            </a:r>
            <a:r>
              <a:rPr lang="en-US" sz="2300" dirty="0" err="1">
                <a:solidFill>
                  <a:srgbClr val="00BF63"/>
                </a:solidFill>
                <a:latin typeface="Times New Roman" panose="02020603050405020304" pitchFamily="18" charset="0"/>
                <a:ea typeface="Montserrat Classic" panose="00000500000000000000"/>
                <a:cs typeface="Times New Roman" panose="02020603050405020304" pitchFamily="18" charset="0"/>
                <a:sym typeface="Montserrat Classic" panose="00000500000000000000"/>
              </a:rPr>
              <a:t>thái</a:t>
            </a:r>
            <a:r>
              <a:rPr lang="en-US" sz="2300" dirty="0">
                <a:solidFill>
                  <a:srgbClr val="00BF63"/>
                </a:solidFill>
                <a:latin typeface="Times New Roman" panose="02020603050405020304" pitchFamily="18" charset="0"/>
                <a:ea typeface="Montserrat Classic" panose="00000500000000000000"/>
                <a:cs typeface="Times New Roman" panose="02020603050405020304" pitchFamily="18" charset="0"/>
                <a:sym typeface="Montserrat Classic" panose="00000500000000000000"/>
              </a:rPr>
              <a:t> </a:t>
            </a:r>
            <a:r>
              <a:rPr lang="en-US" sz="2300" dirty="0" err="1">
                <a:solidFill>
                  <a:srgbClr val="00BF63"/>
                </a:solidFill>
                <a:latin typeface="Times New Roman" panose="02020603050405020304" pitchFamily="18" charset="0"/>
                <a:ea typeface="Montserrat Classic" panose="00000500000000000000"/>
                <a:cs typeface="Times New Roman" panose="02020603050405020304" pitchFamily="18" charset="0"/>
                <a:sym typeface="Montserrat Classic" panose="00000500000000000000"/>
              </a:rPr>
              <a:t>kết</a:t>
            </a:r>
            <a:r>
              <a:rPr lang="en-US" sz="2300" dirty="0">
                <a:solidFill>
                  <a:srgbClr val="00BF63"/>
                </a:solidFill>
                <a:latin typeface="Times New Roman" panose="02020603050405020304" pitchFamily="18" charset="0"/>
                <a:ea typeface="Montserrat Classic" panose="00000500000000000000"/>
                <a:cs typeface="Times New Roman" panose="02020603050405020304" pitchFamily="18" charset="0"/>
                <a:sym typeface="Montserrat Classic" panose="00000500000000000000"/>
              </a:rPr>
              <a:t> </a:t>
            </a:r>
            <a:r>
              <a:rPr lang="en-US" sz="2300" dirty="0" err="1">
                <a:solidFill>
                  <a:srgbClr val="00BF63"/>
                </a:solidFill>
                <a:latin typeface="Times New Roman" panose="02020603050405020304" pitchFamily="18" charset="0"/>
                <a:ea typeface="Montserrat Classic" panose="00000500000000000000"/>
                <a:cs typeface="Times New Roman" panose="02020603050405020304" pitchFamily="18" charset="0"/>
                <a:sym typeface="Montserrat Classic" panose="00000500000000000000"/>
              </a:rPr>
              <a:t>nối</a:t>
            </a:r>
            <a:r>
              <a:rPr lang="en-US" sz="2300" dirty="0">
                <a:solidFill>
                  <a:srgbClr val="00BF63"/>
                </a:solidFill>
                <a:latin typeface="Times New Roman" panose="02020603050405020304" pitchFamily="18" charset="0"/>
                <a:ea typeface="Montserrat Classic" panose="00000500000000000000"/>
                <a:cs typeface="Times New Roman" panose="02020603050405020304" pitchFamily="18" charset="0"/>
                <a:sym typeface="Montserrat Classic" panose="00000500000000000000"/>
              </a:rPr>
              <a:t> </a:t>
            </a:r>
            <a:r>
              <a:rPr lang="en-US" sz="2300" dirty="0" err="1">
                <a:solidFill>
                  <a:srgbClr val="00BF63"/>
                </a:solidFill>
                <a:latin typeface="Times New Roman" panose="02020603050405020304" pitchFamily="18" charset="0"/>
                <a:ea typeface="Montserrat Classic" panose="00000500000000000000"/>
                <a:cs typeface="Times New Roman" panose="02020603050405020304" pitchFamily="18" charset="0"/>
                <a:sym typeface="Montserrat Classic" panose="00000500000000000000"/>
              </a:rPr>
              <a:t>mạng</a:t>
            </a:r>
            <a:r>
              <a:rPr lang="en-US" sz="2300" dirty="0">
                <a:solidFill>
                  <a:srgbClr val="00BF63"/>
                </a:solidFill>
                <a:latin typeface="Times New Roman" panose="02020603050405020304" pitchFamily="18" charset="0"/>
                <a:ea typeface="Montserrat Classic" panose="00000500000000000000"/>
                <a:cs typeface="Times New Roman" panose="02020603050405020304" pitchFamily="18" charset="0"/>
                <a:sym typeface="Montserrat Classic" panose="00000500000000000000"/>
              </a:rPr>
              <a:t> </a:t>
            </a:r>
            <a:r>
              <a:rPr lang="en-US" sz="2300" dirty="0" err="1">
                <a:solidFill>
                  <a:srgbClr val="00BF63"/>
                </a:solidFill>
                <a:latin typeface="Times New Roman" panose="02020603050405020304" pitchFamily="18" charset="0"/>
                <a:ea typeface="Montserrat Classic" panose="00000500000000000000"/>
                <a:cs typeface="Times New Roman" panose="02020603050405020304" pitchFamily="18" charset="0"/>
                <a:sym typeface="Montserrat Classic" panose="00000500000000000000"/>
              </a:rPr>
              <a:t>wifi</a:t>
            </a:r>
            <a:r>
              <a:rPr lang="en-US" sz="2300" dirty="0">
                <a:solidFill>
                  <a:srgbClr val="00BF63"/>
                </a:solidFill>
                <a:latin typeface="Times New Roman" panose="02020603050405020304" pitchFamily="18" charset="0"/>
                <a:ea typeface="Montserrat Classic" panose="00000500000000000000"/>
                <a:cs typeface="Times New Roman" panose="02020603050405020304" pitchFamily="18" charset="0"/>
                <a:sym typeface="Montserrat Classic" panose="00000500000000000000"/>
              </a:rPr>
              <a:t>.</a:t>
            </a:r>
          </a:p>
        </p:txBody>
      </p:sp>
      <p:sp>
        <p:nvSpPr>
          <p:cNvPr id="10" name="TextBox 10"/>
          <p:cNvSpPr txBox="1"/>
          <p:nvPr/>
        </p:nvSpPr>
        <p:spPr>
          <a:xfrm>
            <a:off x="428890" y="6636418"/>
            <a:ext cx="2258800" cy="2564805"/>
          </a:xfrm>
          <a:prstGeom prst="rect">
            <a:avLst/>
          </a:prstGeom>
        </p:spPr>
        <p:txBody>
          <a:bodyPr lIns="0" tIns="0" rIns="0" bIns="0" rtlCol="0" anchor="t">
            <a:spAutoFit/>
          </a:bodyPr>
          <a:lstStyle/>
          <a:p>
            <a:pPr marL="388620" lvl="1" indent="-194310" algn="l">
              <a:lnSpc>
                <a:spcPts val="2520"/>
              </a:lnSpc>
              <a:buFont typeface="Arial" panose="020B0604020202020204"/>
              <a:buChar char="•"/>
            </a:pPr>
            <a:r>
              <a:rPr lang="en-US" sz="2300">
                <a:solidFill>
                  <a:srgbClr val="00BF63"/>
                </a:solidFill>
                <a:latin typeface="Times New Roman" panose="02020603050405020304" pitchFamily="18" charset="0"/>
                <a:ea typeface="Montserrat Classic Bold"/>
                <a:cs typeface="Times New Roman" panose="02020603050405020304" pitchFamily="18" charset="0"/>
                <a:sym typeface="Montserrat Classic Bold"/>
              </a:rPr>
              <a:t>B4: Sau </a:t>
            </a:r>
            <a:r>
              <a:rPr lang="en-US" sz="2300" dirty="0" err="1">
                <a:solidFill>
                  <a:srgbClr val="00BF63"/>
                </a:solidFill>
                <a:latin typeface="Times New Roman" panose="02020603050405020304" pitchFamily="18" charset="0"/>
                <a:ea typeface="Montserrat Classic Bold"/>
                <a:cs typeface="Times New Roman" panose="02020603050405020304" pitchFamily="18" charset="0"/>
                <a:sym typeface="Montserrat Classic Bold"/>
              </a:rPr>
              <a:t>khi</a:t>
            </a:r>
            <a:r>
              <a:rPr lang="en-US" sz="2300" dirty="0">
                <a:solidFill>
                  <a:srgbClr val="00BF63"/>
                </a:solidFill>
                <a:latin typeface="Times New Roman" panose="02020603050405020304" pitchFamily="18" charset="0"/>
                <a:ea typeface="Montserrat Classic Bold"/>
                <a:cs typeface="Times New Roman" panose="02020603050405020304" pitchFamily="18" charset="0"/>
                <a:sym typeface="Montserrat Classic Bold"/>
              </a:rPr>
              <a:t> </a:t>
            </a:r>
            <a:r>
              <a:rPr lang="en-US" sz="2300" dirty="0" err="1">
                <a:solidFill>
                  <a:srgbClr val="00BF63"/>
                </a:solidFill>
                <a:latin typeface="Times New Roman" panose="02020603050405020304" pitchFamily="18" charset="0"/>
                <a:ea typeface="Montserrat Classic Bold"/>
                <a:cs typeface="Times New Roman" panose="02020603050405020304" pitchFamily="18" charset="0"/>
                <a:sym typeface="Montserrat Classic Bold"/>
              </a:rPr>
              <a:t>nhấn</a:t>
            </a:r>
            <a:r>
              <a:rPr lang="en-US" sz="2300" dirty="0">
                <a:solidFill>
                  <a:srgbClr val="00BF63"/>
                </a:solidFill>
                <a:latin typeface="Times New Roman" panose="02020603050405020304" pitchFamily="18" charset="0"/>
                <a:ea typeface="Montserrat Classic Bold"/>
                <a:cs typeface="Times New Roman" panose="02020603050405020304" pitchFamily="18" charset="0"/>
                <a:sym typeface="Montserrat Classic Bold"/>
              </a:rPr>
              <a:t> </a:t>
            </a:r>
            <a:r>
              <a:rPr lang="en-US" sz="2300" dirty="0" err="1">
                <a:solidFill>
                  <a:srgbClr val="00BF63"/>
                </a:solidFill>
                <a:latin typeface="Times New Roman" panose="02020603050405020304" pitchFamily="18" charset="0"/>
                <a:ea typeface="Montserrat Classic Bold"/>
                <a:cs typeface="Times New Roman" panose="02020603050405020304" pitchFamily="18" charset="0"/>
                <a:sym typeface="Montserrat Classic Bold"/>
              </a:rPr>
              <a:t>vào</a:t>
            </a:r>
            <a:r>
              <a:rPr lang="en-US" sz="2300" dirty="0">
                <a:solidFill>
                  <a:srgbClr val="00BF63"/>
                </a:solidFill>
                <a:latin typeface="Times New Roman" panose="02020603050405020304" pitchFamily="18" charset="0"/>
                <a:ea typeface="Montserrat Classic Bold"/>
                <a:cs typeface="Times New Roman" panose="02020603050405020304" pitchFamily="18" charset="0"/>
                <a:sym typeface="Montserrat Classic Bold"/>
              </a:rPr>
              <a:t> </a:t>
            </a:r>
            <a:r>
              <a:rPr lang="en-US" sz="2300" dirty="0" err="1">
                <a:solidFill>
                  <a:srgbClr val="00BF63"/>
                </a:solidFill>
                <a:latin typeface="Times New Roman" panose="02020603050405020304" pitchFamily="18" charset="0"/>
                <a:ea typeface="Montserrat Classic Bold"/>
                <a:cs typeface="Times New Roman" panose="02020603050405020304" pitchFamily="18" charset="0"/>
                <a:sym typeface="Montserrat Classic Bold"/>
              </a:rPr>
              <a:t>biểu</a:t>
            </a:r>
            <a:r>
              <a:rPr lang="en-US" sz="2300" dirty="0">
                <a:solidFill>
                  <a:srgbClr val="00BF63"/>
                </a:solidFill>
                <a:latin typeface="Times New Roman" panose="02020603050405020304" pitchFamily="18" charset="0"/>
                <a:ea typeface="Montserrat Classic Bold"/>
                <a:cs typeface="Times New Roman" panose="02020603050405020304" pitchFamily="18" charset="0"/>
                <a:sym typeface="Montserrat Classic Bold"/>
              </a:rPr>
              <a:t> </a:t>
            </a:r>
            <a:r>
              <a:rPr lang="en-US" sz="2300" err="1">
                <a:solidFill>
                  <a:srgbClr val="00BF63"/>
                </a:solidFill>
                <a:latin typeface="Times New Roman" panose="02020603050405020304" pitchFamily="18" charset="0"/>
                <a:ea typeface="Montserrat Classic Bold"/>
                <a:cs typeface="Times New Roman" panose="02020603050405020304" pitchFamily="18" charset="0"/>
                <a:sym typeface="Montserrat Classic Bold"/>
              </a:rPr>
              <a:t>tượng</a:t>
            </a:r>
            <a:r>
              <a:rPr lang="en-US" sz="2300">
                <a:solidFill>
                  <a:srgbClr val="00BF63"/>
                </a:solidFill>
                <a:latin typeface="Times New Roman" panose="02020603050405020304" pitchFamily="18" charset="0"/>
                <a:ea typeface="Montserrat Classic Bold"/>
                <a:cs typeface="Times New Roman" panose="02020603050405020304" pitchFamily="18" charset="0"/>
                <a:sym typeface="Montserrat Classic Bold"/>
              </a:rPr>
              <a:t> đo, </a:t>
            </a:r>
            <a:r>
              <a:rPr lang="en-US" sz="2300" dirty="0" err="1">
                <a:solidFill>
                  <a:srgbClr val="00BF63"/>
                </a:solidFill>
                <a:latin typeface="Times New Roman" panose="02020603050405020304" pitchFamily="18" charset="0"/>
                <a:ea typeface="Montserrat Classic Bold"/>
                <a:cs typeface="Times New Roman" panose="02020603050405020304" pitchFamily="18" charset="0"/>
                <a:sym typeface="Montserrat Classic Bold"/>
              </a:rPr>
              <a:t>các</a:t>
            </a:r>
            <a:r>
              <a:rPr lang="en-US" sz="2300" dirty="0">
                <a:solidFill>
                  <a:srgbClr val="00BF63"/>
                </a:solidFill>
                <a:latin typeface="Times New Roman" panose="02020603050405020304" pitchFamily="18" charset="0"/>
                <a:ea typeface="Montserrat Classic Bold"/>
                <a:cs typeface="Times New Roman" panose="02020603050405020304" pitchFamily="18" charset="0"/>
                <a:sym typeface="Montserrat Classic Bold"/>
              </a:rPr>
              <a:t> </a:t>
            </a:r>
            <a:r>
              <a:rPr lang="en-US" sz="2300" dirty="0" err="1">
                <a:solidFill>
                  <a:srgbClr val="00BF63"/>
                </a:solidFill>
                <a:latin typeface="Times New Roman" panose="02020603050405020304" pitchFamily="18" charset="0"/>
                <a:ea typeface="Montserrat Classic Bold"/>
                <a:cs typeface="Times New Roman" panose="02020603050405020304" pitchFamily="18" charset="0"/>
                <a:sym typeface="Montserrat Classic Bold"/>
              </a:rPr>
              <a:t>giá</a:t>
            </a:r>
            <a:r>
              <a:rPr lang="en-US" sz="2300" dirty="0">
                <a:solidFill>
                  <a:srgbClr val="00BF63"/>
                </a:solidFill>
                <a:latin typeface="Times New Roman" panose="02020603050405020304" pitchFamily="18" charset="0"/>
                <a:ea typeface="Montserrat Classic Bold"/>
                <a:cs typeface="Times New Roman" panose="02020603050405020304" pitchFamily="18" charset="0"/>
                <a:sym typeface="Montserrat Classic Bold"/>
              </a:rPr>
              <a:t> </a:t>
            </a:r>
            <a:r>
              <a:rPr lang="en-US" sz="2300" dirty="0" err="1">
                <a:solidFill>
                  <a:srgbClr val="00BF63"/>
                </a:solidFill>
                <a:latin typeface="Times New Roman" panose="02020603050405020304" pitchFamily="18" charset="0"/>
                <a:ea typeface="Montserrat Classic Bold"/>
                <a:cs typeface="Times New Roman" panose="02020603050405020304" pitchFamily="18" charset="0"/>
                <a:sym typeface="Montserrat Classic Bold"/>
              </a:rPr>
              <a:t>trị</a:t>
            </a:r>
            <a:r>
              <a:rPr lang="en-US" sz="2300" dirty="0">
                <a:solidFill>
                  <a:srgbClr val="00BF63"/>
                </a:solidFill>
                <a:latin typeface="Times New Roman" panose="02020603050405020304" pitchFamily="18" charset="0"/>
                <a:ea typeface="Montserrat Classic Bold"/>
                <a:cs typeface="Times New Roman" panose="02020603050405020304" pitchFamily="18" charset="0"/>
                <a:sym typeface="Montserrat Classic Bold"/>
              </a:rPr>
              <a:t> </a:t>
            </a:r>
            <a:r>
              <a:rPr lang="en-US" sz="2300" dirty="0" err="1">
                <a:solidFill>
                  <a:srgbClr val="00BF63"/>
                </a:solidFill>
                <a:latin typeface="Times New Roman" panose="02020603050405020304" pitchFamily="18" charset="0"/>
                <a:ea typeface="Montserrat Classic Bold"/>
                <a:cs typeface="Times New Roman" panose="02020603050405020304" pitchFamily="18" charset="0"/>
                <a:sym typeface="Montserrat Classic Bold"/>
              </a:rPr>
              <a:t>mà</a:t>
            </a:r>
            <a:r>
              <a:rPr lang="en-US" sz="2300" dirty="0">
                <a:solidFill>
                  <a:srgbClr val="00BF63"/>
                </a:solidFill>
                <a:latin typeface="Times New Roman" panose="02020603050405020304" pitchFamily="18" charset="0"/>
                <a:ea typeface="Montserrat Classic Bold"/>
                <a:cs typeface="Times New Roman" panose="02020603050405020304" pitchFamily="18" charset="0"/>
                <a:sym typeface="Montserrat Classic Bold"/>
              </a:rPr>
              <a:t> </a:t>
            </a:r>
            <a:r>
              <a:rPr lang="en-US" sz="2300" dirty="0" err="1">
                <a:solidFill>
                  <a:srgbClr val="00BF63"/>
                </a:solidFill>
                <a:latin typeface="Times New Roman" panose="02020603050405020304" pitchFamily="18" charset="0"/>
                <a:ea typeface="Montserrat Classic Bold"/>
                <a:cs typeface="Times New Roman" panose="02020603050405020304" pitchFamily="18" charset="0"/>
                <a:sym typeface="Montserrat Classic Bold"/>
              </a:rPr>
              <a:t>cảm</a:t>
            </a:r>
            <a:r>
              <a:rPr lang="en-US" sz="2300" dirty="0">
                <a:solidFill>
                  <a:srgbClr val="00BF63"/>
                </a:solidFill>
                <a:latin typeface="Times New Roman" panose="02020603050405020304" pitchFamily="18" charset="0"/>
                <a:ea typeface="Montserrat Classic Bold"/>
                <a:cs typeface="Times New Roman" panose="02020603050405020304" pitchFamily="18" charset="0"/>
                <a:sym typeface="Montserrat Classic Bold"/>
              </a:rPr>
              <a:t> </a:t>
            </a:r>
            <a:r>
              <a:rPr lang="en-US" sz="2300" dirty="0" err="1">
                <a:solidFill>
                  <a:srgbClr val="00BF63"/>
                </a:solidFill>
                <a:latin typeface="Times New Roman" panose="02020603050405020304" pitchFamily="18" charset="0"/>
                <a:ea typeface="Montserrat Classic Bold"/>
                <a:cs typeface="Times New Roman" panose="02020603050405020304" pitchFamily="18" charset="0"/>
                <a:sym typeface="Montserrat Classic Bold"/>
              </a:rPr>
              <a:t>biến</a:t>
            </a:r>
            <a:r>
              <a:rPr lang="en-US" sz="2300" dirty="0">
                <a:solidFill>
                  <a:srgbClr val="00BF63"/>
                </a:solidFill>
                <a:latin typeface="Times New Roman" panose="02020603050405020304" pitchFamily="18" charset="0"/>
                <a:ea typeface="Montserrat Classic Bold"/>
                <a:cs typeface="Times New Roman" panose="02020603050405020304" pitchFamily="18" charset="0"/>
                <a:sym typeface="Montserrat Classic Bold"/>
              </a:rPr>
              <a:t> </a:t>
            </a:r>
            <a:r>
              <a:rPr lang="en-US" sz="2300" dirty="0" err="1">
                <a:solidFill>
                  <a:srgbClr val="00BF63"/>
                </a:solidFill>
                <a:latin typeface="Times New Roman" panose="02020603050405020304" pitchFamily="18" charset="0"/>
                <a:ea typeface="Montserrat Classic Bold"/>
                <a:cs typeface="Times New Roman" panose="02020603050405020304" pitchFamily="18" charset="0"/>
                <a:sym typeface="Montserrat Classic Bold"/>
              </a:rPr>
              <a:t>gửi</a:t>
            </a:r>
            <a:r>
              <a:rPr lang="en-US" sz="2300" dirty="0">
                <a:solidFill>
                  <a:srgbClr val="00BF63"/>
                </a:solidFill>
                <a:latin typeface="Times New Roman" panose="02020603050405020304" pitchFamily="18" charset="0"/>
                <a:ea typeface="Montserrat Classic Bold"/>
                <a:cs typeface="Times New Roman" panose="02020603050405020304" pitchFamily="18" charset="0"/>
                <a:sym typeface="Montserrat Classic Bold"/>
              </a:rPr>
              <a:t> </a:t>
            </a:r>
            <a:r>
              <a:rPr lang="en-US" sz="2300" dirty="0" err="1">
                <a:solidFill>
                  <a:srgbClr val="00BF63"/>
                </a:solidFill>
                <a:latin typeface="Times New Roman" panose="02020603050405020304" pitchFamily="18" charset="0"/>
                <a:ea typeface="Montserrat Classic Bold"/>
                <a:cs typeface="Times New Roman" panose="02020603050405020304" pitchFamily="18" charset="0"/>
                <a:sym typeface="Montserrat Classic Bold"/>
              </a:rPr>
              <a:t>tới</a:t>
            </a:r>
            <a:r>
              <a:rPr lang="en-US" sz="2300" dirty="0">
                <a:solidFill>
                  <a:srgbClr val="00BF63"/>
                </a:solidFill>
                <a:latin typeface="Times New Roman" panose="02020603050405020304" pitchFamily="18" charset="0"/>
                <a:ea typeface="Montserrat Classic Bold"/>
                <a:cs typeface="Times New Roman" panose="02020603050405020304" pitchFamily="18" charset="0"/>
                <a:sym typeface="Montserrat Classic Bold"/>
              </a:rPr>
              <a:t> </a:t>
            </a:r>
            <a:r>
              <a:rPr lang="en-US" sz="2300" dirty="0" err="1">
                <a:solidFill>
                  <a:srgbClr val="00BF63"/>
                </a:solidFill>
                <a:latin typeface="Times New Roman" panose="02020603050405020304" pitchFamily="18" charset="0"/>
                <a:ea typeface="Montserrat Classic Bold"/>
                <a:cs typeface="Times New Roman" panose="02020603050405020304" pitchFamily="18" charset="0"/>
                <a:sym typeface="Montserrat Classic Bold"/>
              </a:rPr>
              <a:t>thiết</a:t>
            </a:r>
            <a:r>
              <a:rPr lang="en-US" sz="2300" dirty="0">
                <a:solidFill>
                  <a:srgbClr val="00BF63"/>
                </a:solidFill>
                <a:latin typeface="Times New Roman" panose="02020603050405020304" pitchFamily="18" charset="0"/>
                <a:ea typeface="Montserrat Classic Bold"/>
                <a:cs typeface="Times New Roman" panose="02020603050405020304" pitchFamily="18" charset="0"/>
                <a:sym typeface="Montserrat Classic Bold"/>
              </a:rPr>
              <a:t> </a:t>
            </a:r>
            <a:r>
              <a:rPr lang="en-US" sz="2300" dirty="0" err="1">
                <a:solidFill>
                  <a:srgbClr val="00BF63"/>
                </a:solidFill>
                <a:latin typeface="Times New Roman" panose="02020603050405020304" pitchFamily="18" charset="0"/>
                <a:ea typeface="Montserrat Classic Bold"/>
                <a:cs typeface="Times New Roman" panose="02020603050405020304" pitchFamily="18" charset="0"/>
                <a:sym typeface="Montserrat Classic Bold"/>
              </a:rPr>
              <a:t>bị</a:t>
            </a:r>
            <a:r>
              <a:rPr lang="en-US" sz="2300" dirty="0">
                <a:solidFill>
                  <a:srgbClr val="00BF63"/>
                </a:solidFill>
                <a:latin typeface="Times New Roman" panose="02020603050405020304" pitchFamily="18" charset="0"/>
                <a:ea typeface="Montserrat Classic Bold"/>
                <a:cs typeface="Times New Roman" panose="02020603050405020304" pitchFamily="18" charset="0"/>
                <a:sym typeface="Montserrat Classic Bold"/>
              </a:rPr>
              <a:t> </a:t>
            </a:r>
            <a:r>
              <a:rPr lang="en-US" sz="2300" dirty="0" err="1">
                <a:solidFill>
                  <a:srgbClr val="00BF63"/>
                </a:solidFill>
                <a:latin typeface="Times New Roman" panose="02020603050405020304" pitchFamily="18" charset="0"/>
                <a:ea typeface="Montserrat Classic Bold"/>
                <a:cs typeface="Times New Roman" panose="02020603050405020304" pitchFamily="18" charset="0"/>
                <a:sym typeface="Montserrat Classic Bold"/>
              </a:rPr>
              <a:t>sẽ</a:t>
            </a:r>
            <a:r>
              <a:rPr lang="en-US" sz="2300" dirty="0">
                <a:solidFill>
                  <a:srgbClr val="00BF63"/>
                </a:solidFill>
                <a:latin typeface="Times New Roman" panose="02020603050405020304" pitchFamily="18" charset="0"/>
                <a:ea typeface="Montserrat Classic Bold"/>
                <a:cs typeface="Times New Roman" panose="02020603050405020304" pitchFamily="18" charset="0"/>
                <a:sym typeface="Montserrat Classic Bold"/>
              </a:rPr>
              <a:t> </a:t>
            </a:r>
            <a:r>
              <a:rPr lang="en-US" sz="2300" dirty="0" err="1">
                <a:solidFill>
                  <a:srgbClr val="00BF63"/>
                </a:solidFill>
                <a:latin typeface="Times New Roman" panose="02020603050405020304" pitchFamily="18" charset="0"/>
                <a:ea typeface="Montserrat Classic Bold"/>
                <a:cs typeface="Times New Roman" panose="02020603050405020304" pitchFamily="18" charset="0"/>
                <a:sym typeface="Montserrat Classic Bold"/>
              </a:rPr>
              <a:t>được</a:t>
            </a:r>
            <a:r>
              <a:rPr lang="en-US" sz="2300" dirty="0">
                <a:solidFill>
                  <a:srgbClr val="00BF63"/>
                </a:solidFill>
                <a:latin typeface="Times New Roman" panose="02020603050405020304" pitchFamily="18" charset="0"/>
                <a:ea typeface="Montserrat Classic Bold"/>
                <a:cs typeface="Times New Roman" panose="02020603050405020304" pitchFamily="18" charset="0"/>
                <a:sym typeface="Montserrat Classic Bold"/>
              </a:rPr>
              <a:t> </a:t>
            </a:r>
            <a:r>
              <a:rPr lang="en-US" sz="2300" dirty="0" err="1">
                <a:solidFill>
                  <a:srgbClr val="00BF63"/>
                </a:solidFill>
                <a:latin typeface="Times New Roman" panose="02020603050405020304" pitchFamily="18" charset="0"/>
                <a:ea typeface="Montserrat Classic Bold"/>
                <a:cs typeface="Times New Roman" panose="02020603050405020304" pitchFamily="18" charset="0"/>
                <a:sym typeface="Montserrat Classic Bold"/>
              </a:rPr>
              <a:t>gửi</a:t>
            </a:r>
            <a:r>
              <a:rPr lang="en-US" sz="2300" dirty="0">
                <a:solidFill>
                  <a:srgbClr val="00BF63"/>
                </a:solidFill>
                <a:latin typeface="Times New Roman" panose="02020603050405020304" pitchFamily="18" charset="0"/>
                <a:ea typeface="Montserrat Classic Bold"/>
                <a:cs typeface="Times New Roman" panose="02020603050405020304" pitchFamily="18" charset="0"/>
                <a:sym typeface="Montserrat Classic Bold"/>
              </a:rPr>
              <a:t> </a:t>
            </a:r>
            <a:r>
              <a:rPr lang="en-US" sz="2300" dirty="0" err="1">
                <a:solidFill>
                  <a:srgbClr val="00BF63"/>
                </a:solidFill>
                <a:latin typeface="Times New Roman" panose="02020603050405020304" pitchFamily="18" charset="0"/>
                <a:ea typeface="Montserrat Classic Bold"/>
                <a:cs typeface="Times New Roman" panose="02020603050405020304" pitchFamily="18" charset="0"/>
                <a:sym typeface="Montserrat Classic Bold"/>
              </a:rPr>
              <a:t>tới</a:t>
            </a:r>
            <a:r>
              <a:rPr lang="en-US" sz="2300" dirty="0">
                <a:solidFill>
                  <a:srgbClr val="00BF63"/>
                </a:solidFill>
                <a:latin typeface="Times New Roman" panose="02020603050405020304" pitchFamily="18" charset="0"/>
                <a:ea typeface="Montserrat Classic Bold"/>
                <a:cs typeface="Times New Roman" panose="02020603050405020304" pitchFamily="18" charset="0"/>
                <a:sym typeface="Montserrat Classic Bold"/>
              </a:rPr>
              <a:t> </a:t>
            </a:r>
            <a:r>
              <a:rPr lang="en-US" sz="2300" dirty="0" err="1">
                <a:solidFill>
                  <a:srgbClr val="00BF63"/>
                </a:solidFill>
                <a:latin typeface="Times New Roman" panose="02020603050405020304" pitchFamily="18" charset="0"/>
                <a:ea typeface="Montserrat Classic Bold"/>
                <a:cs typeface="Times New Roman" panose="02020603050405020304" pitchFamily="18" charset="0"/>
                <a:sym typeface="Montserrat Classic Bold"/>
              </a:rPr>
              <a:t>màn</a:t>
            </a:r>
            <a:r>
              <a:rPr lang="en-US" sz="2300" dirty="0">
                <a:solidFill>
                  <a:srgbClr val="00BF63"/>
                </a:solidFill>
                <a:latin typeface="Times New Roman" panose="02020603050405020304" pitchFamily="18" charset="0"/>
                <a:ea typeface="Montserrat Classic Bold"/>
                <a:cs typeface="Times New Roman" panose="02020603050405020304" pitchFamily="18" charset="0"/>
                <a:sym typeface="Montserrat Classic Bold"/>
              </a:rPr>
              <a:t> </a:t>
            </a:r>
            <a:r>
              <a:rPr lang="en-US" sz="2300" dirty="0" err="1">
                <a:solidFill>
                  <a:srgbClr val="00BF63"/>
                </a:solidFill>
                <a:latin typeface="Times New Roman" panose="02020603050405020304" pitchFamily="18" charset="0"/>
                <a:ea typeface="Montserrat Classic Bold"/>
                <a:cs typeface="Times New Roman" panose="02020603050405020304" pitchFamily="18" charset="0"/>
                <a:sym typeface="Montserrat Classic Bold"/>
              </a:rPr>
              <a:t>hình</a:t>
            </a:r>
            <a:r>
              <a:rPr lang="en-US" sz="2300" dirty="0">
                <a:solidFill>
                  <a:srgbClr val="00BF63"/>
                </a:solidFill>
                <a:latin typeface="Times New Roman" panose="02020603050405020304" pitchFamily="18" charset="0"/>
                <a:ea typeface="Montserrat Classic Bold"/>
                <a:cs typeface="Times New Roman" panose="02020603050405020304" pitchFamily="18" charset="0"/>
                <a:sym typeface="Montserrat Classic Bold"/>
              </a:rPr>
              <a:t>.</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7560000" cy="327375"/>
            <a:chOff x="0" y="0"/>
            <a:chExt cx="2709333" cy="117324"/>
          </a:xfrm>
        </p:grpSpPr>
        <p:sp>
          <p:nvSpPr>
            <p:cNvPr id="3" name="Freeform 3"/>
            <p:cNvSpPr/>
            <p:nvPr/>
          </p:nvSpPr>
          <p:spPr>
            <a:xfrm>
              <a:off x="0" y="0"/>
              <a:ext cx="2709333" cy="117324"/>
            </a:xfrm>
            <a:custGeom>
              <a:avLst/>
              <a:gdLst/>
              <a:ahLst/>
              <a:cxnLst/>
              <a:rect l="l" t="t" r="r" b="b"/>
              <a:pathLst>
                <a:path w="2709333" h="117324">
                  <a:moveTo>
                    <a:pt x="0" y="0"/>
                  </a:moveTo>
                  <a:lnTo>
                    <a:pt x="2709333" y="0"/>
                  </a:lnTo>
                  <a:lnTo>
                    <a:pt x="2709333" y="117324"/>
                  </a:lnTo>
                  <a:lnTo>
                    <a:pt x="0" y="117324"/>
                  </a:lnTo>
                  <a:close/>
                </a:path>
              </a:pathLst>
            </a:custGeom>
            <a:solidFill>
              <a:srgbClr val="00BF63"/>
            </a:solidFill>
          </p:spPr>
          <p:txBody>
            <a:bodyPr/>
            <a:lstStyle/>
            <a:p>
              <a:endParaRPr lang="en-US"/>
            </a:p>
          </p:txBody>
        </p:sp>
        <p:sp>
          <p:nvSpPr>
            <p:cNvPr id="4" name="TextBox 4"/>
            <p:cNvSpPr txBox="1"/>
            <p:nvPr/>
          </p:nvSpPr>
          <p:spPr>
            <a:xfrm>
              <a:off x="0" y="-28575"/>
              <a:ext cx="2709333" cy="145899"/>
            </a:xfrm>
            <a:prstGeom prst="rect">
              <a:avLst/>
            </a:prstGeom>
          </p:spPr>
          <p:txBody>
            <a:bodyPr lIns="50800" tIns="50800" rIns="50800" bIns="50800" rtlCol="0" anchor="ctr"/>
            <a:lstStyle/>
            <a:p>
              <a:pPr algn="ctr">
                <a:lnSpc>
                  <a:spcPts val="1960"/>
                </a:lnSpc>
                <a:spcBef>
                  <a:spcPct val="0"/>
                </a:spcBef>
              </a:pPr>
              <a:endParaRPr/>
            </a:p>
          </p:txBody>
        </p:sp>
      </p:grpSp>
      <p:grpSp>
        <p:nvGrpSpPr>
          <p:cNvPr id="5" name="Group 5"/>
          <p:cNvGrpSpPr/>
          <p:nvPr/>
        </p:nvGrpSpPr>
        <p:grpSpPr>
          <a:xfrm>
            <a:off x="0" y="10374150"/>
            <a:ext cx="7560000" cy="327375"/>
            <a:chOff x="0" y="0"/>
            <a:chExt cx="2709333" cy="117324"/>
          </a:xfrm>
        </p:grpSpPr>
        <p:sp>
          <p:nvSpPr>
            <p:cNvPr id="6" name="Freeform 6"/>
            <p:cNvSpPr/>
            <p:nvPr/>
          </p:nvSpPr>
          <p:spPr>
            <a:xfrm>
              <a:off x="0" y="0"/>
              <a:ext cx="2709333" cy="117324"/>
            </a:xfrm>
            <a:custGeom>
              <a:avLst/>
              <a:gdLst/>
              <a:ahLst/>
              <a:cxnLst/>
              <a:rect l="l" t="t" r="r" b="b"/>
              <a:pathLst>
                <a:path w="2709333" h="117324">
                  <a:moveTo>
                    <a:pt x="0" y="0"/>
                  </a:moveTo>
                  <a:lnTo>
                    <a:pt x="2709333" y="0"/>
                  </a:lnTo>
                  <a:lnTo>
                    <a:pt x="2709333" y="117324"/>
                  </a:lnTo>
                  <a:lnTo>
                    <a:pt x="0" y="117324"/>
                  </a:lnTo>
                  <a:close/>
                </a:path>
              </a:pathLst>
            </a:custGeom>
            <a:solidFill>
              <a:srgbClr val="00BF63"/>
            </a:solidFill>
          </p:spPr>
          <p:txBody>
            <a:bodyPr/>
            <a:lstStyle/>
            <a:p>
              <a:endParaRPr lang="en-US"/>
            </a:p>
          </p:txBody>
        </p:sp>
        <p:sp>
          <p:nvSpPr>
            <p:cNvPr id="7" name="TextBox 7"/>
            <p:cNvSpPr txBox="1"/>
            <p:nvPr/>
          </p:nvSpPr>
          <p:spPr>
            <a:xfrm>
              <a:off x="0" y="-28575"/>
              <a:ext cx="2709333" cy="145899"/>
            </a:xfrm>
            <a:prstGeom prst="rect">
              <a:avLst/>
            </a:prstGeom>
          </p:spPr>
          <p:txBody>
            <a:bodyPr lIns="50800" tIns="50800" rIns="50800" bIns="50800" rtlCol="0" anchor="ctr"/>
            <a:lstStyle/>
            <a:p>
              <a:pPr algn="ctr">
                <a:lnSpc>
                  <a:spcPts val="1960"/>
                </a:lnSpc>
                <a:spcBef>
                  <a:spcPct val="0"/>
                </a:spcBef>
              </a:pPr>
              <a:endParaRPr/>
            </a:p>
          </p:txBody>
        </p:sp>
      </p:grpSp>
      <p:sp>
        <p:nvSpPr>
          <p:cNvPr id="8" name="Freeform 8"/>
          <p:cNvSpPr/>
          <p:nvPr/>
        </p:nvSpPr>
        <p:spPr>
          <a:xfrm>
            <a:off x="273252" y="389797"/>
            <a:ext cx="728397" cy="591988"/>
          </a:xfrm>
          <a:custGeom>
            <a:avLst/>
            <a:gdLst/>
            <a:ahLst/>
            <a:cxnLst/>
            <a:rect l="l" t="t" r="r" b="b"/>
            <a:pathLst>
              <a:path w="728397" h="591988">
                <a:moveTo>
                  <a:pt x="0" y="0"/>
                </a:moveTo>
                <a:lnTo>
                  <a:pt x="728397" y="0"/>
                </a:lnTo>
                <a:lnTo>
                  <a:pt x="728397" y="591987"/>
                </a:lnTo>
                <a:lnTo>
                  <a:pt x="0" y="59198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9" name="Freeform 9"/>
          <p:cNvSpPr/>
          <p:nvPr/>
        </p:nvSpPr>
        <p:spPr>
          <a:xfrm>
            <a:off x="5608540" y="41313"/>
            <a:ext cx="1951460" cy="1774055"/>
          </a:xfrm>
          <a:custGeom>
            <a:avLst/>
            <a:gdLst/>
            <a:ahLst/>
            <a:cxnLst/>
            <a:rect l="l" t="t" r="r" b="b"/>
            <a:pathLst>
              <a:path w="1951460" h="1774055">
                <a:moveTo>
                  <a:pt x="0" y="0"/>
                </a:moveTo>
                <a:lnTo>
                  <a:pt x="1951460" y="0"/>
                </a:lnTo>
                <a:lnTo>
                  <a:pt x="1951460" y="1774054"/>
                </a:lnTo>
                <a:lnTo>
                  <a:pt x="0" y="1774054"/>
                </a:lnTo>
                <a:lnTo>
                  <a:pt x="0" y="0"/>
                </a:lnTo>
                <a:close/>
              </a:path>
            </a:pathLst>
          </a:custGeom>
          <a:blipFill>
            <a:blip r:embed="rId4"/>
            <a:stretch>
              <a:fillRect/>
            </a:stretch>
          </a:blipFill>
        </p:spPr>
        <p:txBody>
          <a:bodyPr/>
          <a:lstStyle/>
          <a:p>
            <a:endParaRPr lang="en-US"/>
          </a:p>
        </p:txBody>
      </p:sp>
      <p:sp>
        <p:nvSpPr>
          <p:cNvPr id="11" name="Freeform 11"/>
          <p:cNvSpPr/>
          <p:nvPr/>
        </p:nvSpPr>
        <p:spPr>
          <a:xfrm>
            <a:off x="1382134" y="3110992"/>
            <a:ext cx="4359831" cy="2187407"/>
          </a:xfrm>
          <a:custGeom>
            <a:avLst/>
            <a:gdLst/>
            <a:ahLst/>
            <a:cxnLst/>
            <a:rect l="l" t="t" r="r" b="b"/>
            <a:pathLst>
              <a:path w="4359831" h="2187407">
                <a:moveTo>
                  <a:pt x="0" y="0"/>
                </a:moveTo>
                <a:lnTo>
                  <a:pt x="4359831" y="0"/>
                </a:lnTo>
                <a:lnTo>
                  <a:pt x="4359831" y="2187406"/>
                </a:lnTo>
                <a:lnTo>
                  <a:pt x="0" y="2187406"/>
                </a:lnTo>
                <a:lnTo>
                  <a:pt x="0" y="0"/>
                </a:lnTo>
                <a:close/>
              </a:path>
            </a:pathLst>
          </a:custGeom>
          <a:blipFill>
            <a:blip r:embed="rId5"/>
            <a:stretch>
              <a:fillRect/>
            </a:stretch>
          </a:blipFill>
        </p:spPr>
        <p:txBody>
          <a:bodyPr/>
          <a:lstStyle/>
          <a:p>
            <a:endParaRPr lang="en-US"/>
          </a:p>
        </p:txBody>
      </p:sp>
      <p:sp>
        <p:nvSpPr>
          <p:cNvPr id="12" name="TextBox 12"/>
          <p:cNvSpPr txBox="1"/>
          <p:nvPr/>
        </p:nvSpPr>
        <p:spPr>
          <a:xfrm>
            <a:off x="756000" y="9655330"/>
            <a:ext cx="1901356" cy="280670"/>
          </a:xfrm>
          <a:prstGeom prst="rect">
            <a:avLst/>
          </a:prstGeom>
        </p:spPr>
        <p:txBody>
          <a:bodyPr lIns="0" tIns="0" rIns="0" bIns="0" rtlCol="0" anchor="t">
            <a:spAutoFit/>
          </a:bodyPr>
          <a:lstStyle/>
          <a:p>
            <a:pPr algn="l">
              <a:lnSpc>
                <a:spcPts val="2380"/>
              </a:lnSpc>
            </a:pPr>
            <a:r>
              <a:rPr lang="en-US" sz="1700">
                <a:solidFill>
                  <a:srgbClr val="00BF63"/>
                </a:solidFill>
                <a:latin typeface="Montserrat Classic" panose="00000500000000000000"/>
                <a:ea typeface="Montserrat Classic" panose="00000500000000000000"/>
                <a:cs typeface="Montserrat Classic" panose="00000500000000000000"/>
                <a:sym typeface="Montserrat Classic" panose="00000500000000000000"/>
              </a:rPr>
              <a:t>Page 09</a:t>
            </a:r>
          </a:p>
        </p:txBody>
      </p:sp>
      <p:sp>
        <p:nvSpPr>
          <p:cNvPr id="13" name="TextBox 13"/>
          <p:cNvSpPr txBox="1"/>
          <p:nvPr/>
        </p:nvSpPr>
        <p:spPr>
          <a:xfrm>
            <a:off x="814191" y="513390"/>
            <a:ext cx="1901356" cy="469359"/>
          </a:xfrm>
          <a:prstGeom prst="rect">
            <a:avLst/>
          </a:prstGeom>
        </p:spPr>
        <p:txBody>
          <a:bodyPr lIns="0" tIns="0" rIns="0" bIns="0" rtlCol="0" anchor="t">
            <a:spAutoFit/>
          </a:bodyPr>
          <a:lstStyle/>
          <a:p>
            <a:pPr algn="l">
              <a:lnSpc>
                <a:spcPts val="3780"/>
              </a:lnSpc>
            </a:pPr>
            <a:r>
              <a:rPr lang="en-US" sz="2700" dirty="0">
                <a:solidFill>
                  <a:srgbClr val="00BF63"/>
                </a:solidFill>
                <a:latin typeface="Dahka" panose="00000500000000000000"/>
                <a:ea typeface="Dahka" panose="00000500000000000000"/>
                <a:cs typeface="Dahka" panose="00000500000000000000"/>
                <a:sym typeface="Dahka" panose="00000500000000000000"/>
              </a:rPr>
              <a:t>Io </a:t>
            </a:r>
            <a:r>
              <a:rPr lang="en-US" sz="2700" dirty="0">
                <a:solidFill>
                  <a:srgbClr val="00BF63"/>
                </a:solidFill>
                <a:latin typeface="Times New Roman" panose="02020603050405020304" pitchFamily="18" charset="0"/>
                <a:ea typeface="Dahka" panose="00000500000000000000"/>
                <a:cs typeface="Times New Roman" panose="02020603050405020304" pitchFamily="18" charset="0"/>
                <a:sym typeface="Dahka" panose="00000500000000000000"/>
              </a:rPr>
              <a:t>IoT Lab</a:t>
            </a:r>
          </a:p>
        </p:txBody>
      </p:sp>
      <p:sp>
        <p:nvSpPr>
          <p:cNvPr id="14" name="TextBox 14"/>
          <p:cNvSpPr txBox="1"/>
          <p:nvPr/>
        </p:nvSpPr>
        <p:spPr>
          <a:xfrm>
            <a:off x="-177446" y="1299136"/>
            <a:ext cx="6048000" cy="737189"/>
          </a:xfrm>
          <a:prstGeom prst="rect">
            <a:avLst/>
          </a:prstGeom>
        </p:spPr>
        <p:txBody>
          <a:bodyPr lIns="0" tIns="0" rIns="0" bIns="0" rtlCol="0" anchor="t">
            <a:spAutoFit/>
          </a:bodyPr>
          <a:lstStyle/>
          <a:p>
            <a:pPr algn="ctr">
              <a:lnSpc>
                <a:spcPts val="4930"/>
              </a:lnSpc>
            </a:pPr>
            <a:r>
              <a:rPr lang="en-US" sz="4695">
                <a:solidFill>
                  <a:srgbClr val="00BF63"/>
                </a:solidFill>
                <a:latin typeface="Bungee Shade"/>
                <a:ea typeface="Bungee Shade"/>
                <a:cs typeface="Bungee Shade"/>
                <a:sym typeface="Bungee Shade"/>
              </a:rPr>
              <a:t> CẢM BIẾN</a:t>
            </a:r>
          </a:p>
        </p:txBody>
      </p:sp>
      <p:sp>
        <p:nvSpPr>
          <p:cNvPr id="15" name="TextBox 15"/>
          <p:cNvSpPr txBox="1"/>
          <p:nvPr/>
        </p:nvSpPr>
        <p:spPr>
          <a:xfrm>
            <a:off x="64791" y="2306160"/>
            <a:ext cx="3283774" cy="923330"/>
          </a:xfrm>
          <a:prstGeom prst="rect">
            <a:avLst/>
          </a:prstGeom>
        </p:spPr>
        <p:txBody>
          <a:bodyPr lIns="0" tIns="0" rIns="0" bIns="0" rtlCol="0" anchor="t">
            <a:spAutoFit/>
          </a:bodyPr>
          <a:lstStyle/>
          <a:p>
            <a:pPr algn="ctr">
              <a:lnSpc>
                <a:spcPts val="2380"/>
              </a:lnSpc>
              <a:spcBef>
                <a:spcPct val="0"/>
              </a:spcBef>
            </a:pPr>
            <a:r>
              <a:rPr lang="en-US" sz="2400" b="1" dirty="0">
                <a:solidFill>
                  <a:srgbClr val="00BF63"/>
                </a:solidFill>
                <a:effectLst>
                  <a:outerShdw blurRad="38100" dist="38100" dir="2700000" algn="tl">
                    <a:srgbClr val="000000">
                      <a:alpha val="43137"/>
                    </a:srgbClr>
                  </a:outerShdw>
                </a:effectLst>
                <a:latin typeface="Times New Roman" panose="02020603050405020304" pitchFamily="18" charset="0"/>
                <a:ea typeface="Canva Sans"/>
                <a:cs typeface="Times New Roman" panose="02020603050405020304" pitchFamily="18" charset="0"/>
                <a:sym typeface="Canva Sans"/>
              </a:rPr>
              <a:t>CẢM BIẾN ĐO ĐỘ DẪN ĐIỆN TRONG DUNG DỊCH</a:t>
            </a:r>
          </a:p>
        </p:txBody>
      </p:sp>
      <p:sp>
        <p:nvSpPr>
          <p:cNvPr id="16" name="TextBox 16"/>
          <p:cNvSpPr txBox="1"/>
          <p:nvPr/>
        </p:nvSpPr>
        <p:spPr>
          <a:xfrm>
            <a:off x="2102266" y="5495887"/>
            <a:ext cx="3603853" cy="399148"/>
          </a:xfrm>
          <a:prstGeom prst="rect">
            <a:avLst/>
          </a:prstGeom>
        </p:spPr>
        <p:txBody>
          <a:bodyPr wrap="square" lIns="0" tIns="0" rIns="0" bIns="0" rtlCol="0" anchor="t">
            <a:spAutoFit/>
          </a:bodyPr>
          <a:lstStyle/>
          <a:p>
            <a:pPr algn="ctr">
              <a:lnSpc>
                <a:spcPts val="3360"/>
              </a:lnSpc>
              <a:spcBef>
                <a:spcPct val="0"/>
              </a:spcBef>
            </a:pPr>
            <a:r>
              <a:rPr lang="en-US" sz="2400" b="1" dirty="0">
                <a:solidFill>
                  <a:srgbClr val="00BF63"/>
                </a:solidFill>
                <a:effectLst>
                  <a:outerShdw blurRad="38100" dist="38100" dir="2700000" algn="tl">
                    <a:srgbClr val="000000">
                      <a:alpha val="43137"/>
                    </a:srgbClr>
                  </a:outerShdw>
                </a:effectLst>
                <a:latin typeface="Times New Roman" panose="02020603050405020304" pitchFamily="18" charset="0"/>
                <a:ea typeface="Canva Sans Bold"/>
                <a:cs typeface="Times New Roman" panose="02020603050405020304" pitchFamily="18" charset="0"/>
                <a:sym typeface="Canva Sans Bold"/>
              </a:rPr>
              <a:t>THÔNG SỐ KỸ THUẬT</a:t>
            </a:r>
          </a:p>
        </p:txBody>
      </p:sp>
      <p:sp>
        <p:nvSpPr>
          <p:cNvPr id="17" name="TextBox 16"/>
          <p:cNvSpPr txBox="1"/>
          <p:nvPr/>
        </p:nvSpPr>
        <p:spPr>
          <a:xfrm>
            <a:off x="757966" y="5977674"/>
            <a:ext cx="2590599" cy="369332"/>
          </a:xfrm>
          <a:prstGeom prst="rect">
            <a:avLst/>
          </a:prstGeom>
          <a:noFill/>
        </p:spPr>
        <p:txBody>
          <a:bodyPr wrap="square" rtlCol="0">
            <a:spAutoFit/>
          </a:bodyPr>
          <a:lstStyle/>
          <a:p>
            <a:r>
              <a:rPr lang="en-US"/>
              <a:t>Mạch chuyển đổi tín hiệu</a:t>
            </a:r>
            <a:endParaRPr lang="en-ID"/>
          </a:p>
        </p:txBody>
      </p:sp>
      <p:graphicFrame>
        <p:nvGraphicFramePr>
          <p:cNvPr id="19" name="Table 18"/>
          <p:cNvGraphicFramePr>
            <a:graphicFrameLocks noGrp="1"/>
          </p:cNvGraphicFramePr>
          <p:nvPr/>
        </p:nvGraphicFramePr>
        <p:xfrm>
          <a:off x="264360" y="6373066"/>
          <a:ext cx="3513890" cy="2136359"/>
        </p:xfrm>
        <a:graphic>
          <a:graphicData uri="http://schemas.openxmlformats.org/drawingml/2006/table">
            <a:tbl>
              <a:tblPr bandRow="1">
                <a:tableStyleId>{5C22544A-7EE6-4342-B048-85BDC9FD1C3A}</a:tableStyleId>
              </a:tblPr>
              <a:tblGrid>
                <a:gridCol w="1315237">
                  <a:extLst>
                    <a:ext uri="{9D8B030D-6E8A-4147-A177-3AD203B41FA5}">
                      <a16:colId xmlns:a16="http://schemas.microsoft.com/office/drawing/2014/main" val="20000"/>
                    </a:ext>
                  </a:extLst>
                </a:gridCol>
                <a:gridCol w="1479229">
                  <a:extLst>
                    <a:ext uri="{9D8B030D-6E8A-4147-A177-3AD203B41FA5}">
                      <a16:colId xmlns:a16="http://schemas.microsoft.com/office/drawing/2014/main" val="20001"/>
                    </a:ext>
                  </a:extLst>
                </a:gridCol>
                <a:gridCol w="719424">
                  <a:extLst>
                    <a:ext uri="{9D8B030D-6E8A-4147-A177-3AD203B41FA5}">
                      <a16:colId xmlns:a16="http://schemas.microsoft.com/office/drawing/2014/main" val="20002"/>
                    </a:ext>
                  </a:extLst>
                </a:gridCol>
              </a:tblGrid>
              <a:tr h="517051">
                <a:tc>
                  <a:txBody>
                    <a:bodyPr/>
                    <a:lstStyle/>
                    <a:p>
                      <a:pPr algn="ctr">
                        <a:lnSpc>
                          <a:spcPct val="115000"/>
                        </a:lnSpc>
                      </a:pPr>
                      <a:r>
                        <a:rPr lang="vi-VN" sz="1500" b="1">
                          <a:effectLst/>
                        </a:rPr>
                        <a:t>Tham số kỹ thuật</a:t>
                      </a:r>
                      <a:endParaRPr lang="en-ID" sz="1500" b="1">
                        <a:effectLst/>
                        <a:latin typeface="Arial" panose="020B0604020202020204" pitchFamily="34" charset="0"/>
                        <a:ea typeface="Arial" panose="020B0604020202020204" pitchFamily="34" charset="0"/>
                      </a:endParaRPr>
                    </a:p>
                  </a:txBody>
                  <a:tcPr marL="68580" marR="68580" marT="0" marB="0">
                    <a:solidFill>
                      <a:schemeClr val="accent3">
                        <a:lumMod val="40000"/>
                        <a:lumOff val="60000"/>
                      </a:schemeClr>
                    </a:solidFill>
                  </a:tcPr>
                </a:tc>
                <a:tc>
                  <a:txBody>
                    <a:bodyPr/>
                    <a:lstStyle/>
                    <a:p>
                      <a:pPr algn="ctr">
                        <a:lnSpc>
                          <a:spcPct val="115000"/>
                        </a:lnSpc>
                      </a:pPr>
                      <a:r>
                        <a:rPr lang="vi-VN" sz="1500" b="1">
                          <a:effectLst/>
                        </a:rPr>
                        <a:t>Giá trị</a:t>
                      </a:r>
                      <a:endParaRPr lang="en-ID" sz="1500" b="1">
                        <a:effectLst/>
                        <a:latin typeface="Arial" panose="020B0604020202020204" pitchFamily="34" charset="0"/>
                        <a:ea typeface="Arial" panose="020B0604020202020204" pitchFamily="34" charset="0"/>
                      </a:endParaRPr>
                    </a:p>
                  </a:txBody>
                  <a:tcPr marL="68580" marR="68580" marT="0" marB="0">
                    <a:solidFill>
                      <a:schemeClr val="accent3">
                        <a:lumMod val="40000"/>
                        <a:lumOff val="60000"/>
                      </a:schemeClr>
                    </a:solidFill>
                  </a:tcPr>
                </a:tc>
                <a:tc>
                  <a:txBody>
                    <a:bodyPr/>
                    <a:lstStyle/>
                    <a:p>
                      <a:pPr algn="ctr">
                        <a:lnSpc>
                          <a:spcPct val="115000"/>
                        </a:lnSpc>
                      </a:pPr>
                      <a:r>
                        <a:rPr lang="en-US" sz="1500" b="1">
                          <a:effectLst/>
                        </a:rPr>
                        <a:t>Đ</a:t>
                      </a:r>
                      <a:r>
                        <a:rPr lang="vi-VN" sz="1500" b="1">
                          <a:effectLst/>
                        </a:rPr>
                        <a:t>ơn vị</a:t>
                      </a:r>
                      <a:endParaRPr lang="en-ID" sz="1500" b="1">
                        <a:effectLst/>
                        <a:latin typeface="Arial" panose="020B0604020202020204" pitchFamily="34" charset="0"/>
                        <a:ea typeface="Arial" panose="020B0604020202020204" pitchFamily="34" charset="0"/>
                      </a:endParaRPr>
                    </a:p>
                  </a:txBody>
                  <a:tcPr marL="68580" marR="68580" marT="0" marB="0">
                    <a:solidFill>
                      <a:schemeClr val="accent3">
                        <a:lumMod val="40000"/>
                        <a:lumOff val="60000"/>
                      </a:schemeClr>
                    </a:solidFill>
                  </a:tcPr>
                </a:tc>
                <a:extLst>
                  <a:ext uri="{0D108BD9-81ED-4DB2-BD59-A6C34878D82A}">
                    <a16:rowId xmlns:a16="http://schemas.microsoft.com/office/drawing/2014/main" val="10000"/>
                  </a:ext>
                </a:extLst>
              </a:tr>
              <a:tr h="448116">
                <a:tc>
                  <a:txBody>
                    <a:bodyPr/>
                    <a:lstStyle/>
                    <a:p>
                      <a:pPr algn="ctr">
                        <a:lnSpc>
                          <a:spcPct val="115000"/>
                        </a:lnSpc>
                      </a:pPr>
                      <a:r>
                        <a:rPr lang="vi-VN" sz="1300">
                          <a:effectLst/>
                        </a:rPr>
                        <a:t>Điện áp hoạt động</a:t>
                      </a:r>
                      <a:endParaRPr lang="en-ID" sz="1100">
                        <a:effectLst/>
                        <a:latin typeface="Arial" panose="020B0604020202020204" pitchFamily="34" charset="0"/>
                        <a:ea typeface="Arial" panose="020B0604020202020204" pitchFamily="34" charset="0"/>
                      </a:endParaRPr>
                    </a:p>
                  </a:txBody>
                  <a:tcPr marL="68580" marR="68580" marT="0" marB="0"/>
                </a:tc>
                <a:tc>
                  <a:txBody>
                    <a:bodyPr/>
                    <a:lstStyle/>
                    <a:p>
                      <a:pPr algn="ctr">
                        <a:lnSpc>
                          <a:spcPct val="115000"/>
                        </a:lnSpc>
                      </a:pPr>
                      <a:r>
                        <a:rPr lang="vi-VN" sz="1300">
                          <a:effectLst/>
                        </a:rPr>
                        <a:t>3.0~5.0</a:t>
                      </a:r>
                      <a:endParaRPr lang="en-ID" sz="1100">
                        <a:effectLst/>
                        <a:latin typeface="Arial" panose="020B0604020202020204" pitchFamily="34" charset="0"/>
                        <a:ea typeface="Arial" panose="020B0604020202020204" pitchFamily="34" charset="0"/>
                      </a:endParaRPr>
                    </a:p>
                  </a:txBody>
                  <a:tcPr marL="68580" marR="68580" marT="0" marB="0"/>
                </a:tc>
                <a:tc>
                  <a:txBody>
                    <a:bodyPr/>
                    <a:lstStyle/>
                    <a:p>
                      <a:pPr algn="ctr">
                        <a:lnSpc>
                          <a:spcPct val="115000"/>
                        </a:lnSpc>
                      </a:pPr>
                      <a:r>
                        <a:rPr lang="vi-VN" sz="1300">
                          <a:effectLst/>
                        </a:rPr>
                        <a:t>V</a:t>
                      </a:r>
                      <a:endParaRPr lang="en-ID" sz="1100">
                        <a:effectLst/>
                        <a:latin typeface="Arial" panose="020B0604020202020204" pitchFamily="34" charset="0"/>
                        <a:ea typeface="Arial" panose="020B0604020202020204" pitchFamily="34" charset="0"/>
                      </a:endParaRPr>
                    </a:p>
                  </a:txBody>
                  <a:tcPr marL="68580" marR="68580" marT="0" marB="0"/>
                </a:tc>
                <a:extLst>
                  <a:ext uri="{0D108BD9-81ED-4DB2-BD59-A6C34878D82A}">
                    <a16:rowId xmlns:a16="http://schemas.microsoft.com/office/drawing/2014/main" val="10001"/>
                  </a:ext>
                </a:extLst>
              </a:tr>
              <a:tr h="286152">
                <a:tc>
                  <a:txBody>
                    <a:bodyPr/>
                    <a:lstStyle/>
                    <a:p>
                      <a:pPr algn="ctr">
                        <a:lnSpc>
                          <a:spcPct val="115000"/>
                        </a:lnSpc>
                      </a:pPr>
                      <a:r>
                        <a:rPr lang="vi-VN" sz="1300">
                          <a:effectLst/>
                        </a:rPr>
                        <a:t>Điện áp đầu ra</a:t>
                      </a:r>
                      <a:endParaRPr lang="en-ID" sz="1100">
                        <a:effectLst/>
                        <a:latin typeface="Arial" panose="020B0604020202020204" pitchFamily="34" charset="0"/>
                        <a:ea typeface="Arial" panose="020B0604020202020204" pitchFamily="34" charset="0"/>
                      </a:endParaRPr>
                    </a:p>
                  </a:txBody>
                  <a:tcPr marL="68580" marR="68580" marT="0" marB="0"/>
                </a:tc>
                <a:tc>
                  <a:txBody>
                    <a:bodyPr/>
                    <a:lstStyle/>
                    <a:p>
                      <a:pPr algn="ctr">
                        <a:lnSpc>
                          <a:spcPct val="115000"/>
                        </a:lnSpc>
                      </a:pPr>
                      <a:r>
                        <a:rPr lang="vi-VN" sz="1300">
                          <a:effectLst/>
                        </a:rPr>
                        <a:t>0~3.2</a:t>
                      </a:r>
                      <a:endParaRPr lang="en-ID" sz="1100">
                        <a:effectLst/>
                        <a:latin typeface="Arial" panose="020B0604020202020204" pitchFamily="34" charset="0"/>
                        <a:ea typeface="Arial" panose="020B0604020202020204" pitchFamily="34" charset="0"/>
                      </a:endParaRPr>
                    </a:p>
                  </a:txBody>
                  <a:tcPr marL="68580" marR="68580" marT="0" marB="0"/>
                </a:tc>
                <a:tc>
                  <a:txBody>
                    <a:bodyPr/>
                    <a:lstStyle/>
                    <a:p>
                      <a:pPr algn="ctr">
                        <a:lnSpc>
                          <a:spcPct val="115000"/>
                        </a:lnSpc>
                      </a:pPr>
                      <a:r>
                        <a:rPr lang="vi-VN" sz="1300">
                          <a:effectLst/>
                        </a:rPr>
                        <a:t>V</a:t>
                      </a:r>
                      <a:endParaRPr lang="en-ID" sz="1100">
                        <a:effectLst/>
                        <a:latin typeface="Arial" panose="020B0604020202020204" pitchFamily="34" charset="0"/>
                        <a:ea typeface="Arial" panose="020B0604020202020204" pitchFamily="34" charset="0"/>
                      </a:endParaRPr>
                    </a:p>
                  </a:txBody>
                  <a:tcPr marL="68580" marR="68580" marT="0" marB="0"/>
                </a:tc>
                <a:extLst>
                  <a:ext uri="{0D108BD9-81ED-4DB2-BD59-A6C34878D82A}">
                    <a16:rowId xmlns:a16="http://schemas.microsoft.com/office/drawing/2014/main" val="10002"/>
                  </a:ext>
                </a:extLst>
              </a:tr>
              <a:tr h="598888">
                <a:tc>
                  <a:txBody>
                    <a:bodyPr/>
                    <a:lstStyle/>
                    <a:p>
                      <a:pPr algn="ctr">
                        <a:lnSpc>
                          <a:spcPct val="115000"/>
                        </a:lnSpc>
                      </a:pPr>
                      <a:r>
                        <a:rPr lang="vi-VN" sz="1300">
                          <a:effectLst/>
                        </a:rPr>
                        <a:t>Dải độ ẩm hoạt động</a:t>
                      </a:r>
                      <a:endParaRPr lang="en-ID" sz="1100">
                        <a:effectLst/>
                        <a:latin typeface="Arial" panose="020B0604020202020204" pitchFamily="34" charset="0"/>
                        <a:ea typeface="Arial" panose="020B0604020202020204" pitchFamily="34" charset="0"/>
                      </a:endParaRPr>
                    </a:p>
                  </a:txBody>
                  <a:tcPr marL="68580" marR="68580" marT="0" marB="0"/>
                </a:tc>
                <a:tc>
                  <a:txBody>
                    <a:bodyPr/>
                    <a:lstStyle/>
                    <a:p>
                      <a:pPr algn="ctr">
                        <a:lnSpc>
                          <a:spcPct val="115000"/>
                        </a:lnSpc>
                      </a:pPr>
                      <a:r>
                        <a:rPr lang="vi-VN" sz="1300">
                          <a:effectLst/>
                        </a:rPr>
                        <a:t>0~95</a:t>
                      </a:r>
                      <a:endParaRPr lang="en-ID" sz="1100">
                        <a:effectLst/>
                        <a:latin typeface="Arial" panose="020B0604020202020204" pitchFamily="34" charset="0"/>
                        <a:ea typeface="Arial" panose="020B0604020202020204" pitchFamily="34" charset="0"/>
                      </a:endParaRPr>
                    </a:p>
                  </a:txBody>
                  <a:tcPr marL="68580" marR="68580" marT="0" marB="0"/>
                </a:tc>
                <a:tc>
                  <a:txBody>
                    <a:bodyPr/>
                    <a:lstStyle/>
                    <a:p>
                      <a:pPr algn="ctr">
                        <a:lnSpc>
                          <a:spcPct val="115000"/>
                        </a:lnSpc>
                      </a:pPr>
                      <a:r>
                        <a:rPr lang="vi-VN" sz="1300">
                          <a:effectLst/>
                        </a:rPr>
                        <a:t>%RH </a:t>
                      </a:r>
                      <a:endParaRPr lang="en-ID" sz="1100">
                        <a:effectLst/>
                        <a:latin typeface="Arial" panose="020B0604020202020204" pitchFamily="34" charset="0"/>
                        <a:ea typeface="Arial" panose="020B0604020202020204" pitchFamily="34" charset="0"/>
                      </a:endParaRPr>
                    </a:p>
                  </a:txBody>
                  <a:tcPr marL="68580" marR="68580" marT="0" marB="0"/>
                </a:tc>
                <a:extLst>
                  <a:ext uri="{0D108BD9-81ED-4DB2-BD59-A6C34878D82A}">
                    <a16:rowId xmlns:a16="http://schemas.microsoft.com/office/drawing/2014/main" val="10003"/>
                  </a:ext>
                </a:extLst>
              </a:tr>
              <a:tr h="286152">
                <a:tc>
                  <a:txBody>
                    <a:bodyPr/>
                    <a:lstStyle/>
                    <a:p>
                      <a:pPr algn="ctr">
                        <a:lnSpc>
                          <a:spcPct val="115000"/>
                        </a:lnSpc>
                      </a:pPr>
                      <a:r>
                        <a:rPr lang="vi-VN" sz="1300">
                          <a:effectLst/>
                        </a:rPr>
                        <a:t>Kích thước </a:t>
                      </a:r>
                      <a:endParaRPr lang="en-ID" sz="1100">
                        <a:effectLst/>
                        <a:latin typeface="Arial" panose="020B0604020202020204" pitchFamily="34" charset="0"/>
                        <a:ea typeface="Arial" panose="020B0604020202020204" pitchFamily="34" charset="0"/>
                      </a:endParaRPr>
                    </a:p>
                  </a:txBody>
                  <a:tcPr marL="68580" marR="68580" marT="0" marB="0"/>
                </a:tc>
                <a:tc>
                  <a:txBody>
                    <a:bodyPr/>
                    <a:lstStyle/>
                    <a:p>
                      <a:pPr algn="ctr">
                        <a:lnSpc>
                          <a:spcPct val="115000"/>
                        </a:lnSpc>
                      </a:pPr>
                      <a:r>
                        <a:rPr lang="vi-VN" sz="1300">
                          <a:effectLst/>
                        </a:rPr>
                        <a:t>42x32 </a:t>
                      </a:r>
                      <a:endParaRPr lang="en-ID" sz="1100">
                        <a:effectLst/>
                        <a:latin typeface="Arial" panose="020B0604020202020204" pitchFamily="34" charset="0"/>
                        <a:ea typeface="Arial" panose="020B0604020202020204" pitchFamily="34" charset="0"/>
                      </a:endParaRPr>
                    </a:p>
                  </a:txBody>
                  <a:tcPr marL="68580" marR="68580" marT="0" marB="0"/>
                </a:tc>
                <a:tc>
                  <a:txBody>
                    <a:bodyPr/>
                    <a:lstStyle/>
                    <a:p>
                      <a:pPr algn="ctr">
                        <a:lnSpc>
                          <a:spcPct val="115000"/>
                        </a:lnSpc>
                      </a:pPr>
                      <a:r>
                        <a:rPr lang="vi-VN" sz="1300">
                          <a:effectLst/>
                        </a:rPr>
                        <a:t>mm </a:t>
                      </a:r>
                      <a:endParaRPr lang="en-ID" sz="1100">
                        <a:effectLst/>
                        <a:latin typeface="Arial" panose="020B0604020202020204" pitchFamily="34" charset="0"/>
                        <a:ea typeface="Arial" panose="020B0604020202020204" pitchFamily="34" charset="0"/>
                      </a:endParaRPr>
                    </a:p>
                  </a:txBody>
                  <a:tcPr marL="68580" marR="68580" marT="0" marB="0"/>
                </a:tc>
                <a:extLst>
                  <a:ext uri="{0D108BD9-81ED-4DB2-BD59-A6C34878D82A}">
                    <a16:rowId xmlns:a16="http://schemas.microsoft.com/office/drawing/2014/main" val="10004"/>
                  </a:ext>
                </a:extLst>
              </a:tr>
            </a:tbl>
          </a:graphicData>
        </a:graphic>
      </p:graphicFrame>
      <p:sp>
        <p:nvSpPr>
          <p:cNvPr id="21" name="TextBox 20"/>
          <p:cNvSpPr txBox="1"/>
          <p:nvPr/>
        </p:nvSpPr>
        <p:spPr>
          <a:xfrm>
            <a:off x="5208565" y="5977674"/>
            <a:ext cx="1066800" cy="369332"/>
          </a:xfrm>
          <a:prstGeom prst="rect">
            <a:avLst/>
          </a:prstGeom>
          <a:noFill/>
        </p:spPr>
        <p:txBody>
          <a:bodyPr wrap="square">
            <a:spAutoFit/>
          </a:bodyPr>
          <a:lstStyle/>
          <a:p>
            <a:r>
              <a:rPr lang="vi-VN" sz="1800">
                <a:solidFill>
                  <a:srgbClr val="111111"/>
                </a:solidFill>
                <a:effectLst/>
                <a:latin typeface="Times New Roman" panose="02020603050405020304" pitchFamily="18" charset="0"/>
                <a:ea typeface="Times New Roman" panose="02020603050405020304" pitchFamily="18" charset="0"/>
              </a:rPr>
              <a:t>Đầu đo</a:t>
            </a:r>
            <a:endParaRPr lang="en-ID"/>
          </a:p>
        </p:txBody>
      </p:sp>
      <p:graphicFrame>
        <p:nvGraphicFramePr>
          <p:cNvPr id="22" name="Table 21"/>
          <p:cNvGraphicFramePr>
            <a:graphicFrameLocks noGrp="1"/>
          </p:cNvGraphicFramePr>
          <p:nvPr/>
        </p:nvGraphicFramePr>
        <p:xfrm>
          <a:off x="4029718" y="6373068"/>
          <a:ext cx="3329932" cy="2136357"/>
        </p:xfrm>
        <a:graphic>
          <a:graphicData uri="http://schemas.openxmlformats.org/drawingml/2006/table">
            <a:tbl>
              <a:tblPr bandRow="1">
                <a:tableStyleId>{5C22544A-7EE6-4342-B048-85BDC9FD1C3A}</a:tableStyleId>
              </a:tblPr>
              <a:tblGrid>
                <a:gridCol w="1246382">
                  <a:extLst>
                    <a:ext uri="{9D8B030D-6E8A-4147-A177-3AD203B41FA5}">
                      <a16:colId xmlns:a16="http://schemas.microsoft.com/office/drawing/2014/main" val="20000"/>
                    </a:ext>
                  </a:extLst>
                </a:gridCol>
                <a:gridCol w="1401789">
                  <a:extLst>
                    <a:ext uri="{9D8B030D-6E8A-4147-A177-3AD203B41FA5}">
                      <a16:colId xmlns:a16="http://schemas.microsoft.com/office/drawing/2014/main" val="20001"/>
                    </a:ext>
                  </a:extLst>
                </a:gridCol>
                <a:gridCol w="681761">
                  <a:extLst>
                    <a:ext uri="{9D8B030D-6E8A-4147-A177-3AD203B41FA5}">
                      <a16:colId xmlns:a16="http://schemas.microsoft.com/office/drawing/2014/main" val="20002"/>
                    </a:ext>
                  </a:extLst>
                </a:gridCol>
              </a:tblGrid>
              <a:tr h="557227">
                <a:tc>
                  <a:txBody>
                    <a:bodyPr/>
                    <a:lstStyle/>
                    <a:p>
                      <a:pPr algn="ctr">
                        <a:lnSpc>
                          <a:spcPct val="115000"/>
                        </a:lnSpc>
                      </a:pPr>
                      <a:r>
                        <a:rPr lang="vi-VN" sz="1500" b="1">
                          <a:effectLst/>
                        </a:rPr>
                        <a:t>Tham số kỹ thuật</a:t>
                      </a:r>
                      <a:endParaRPr lang="en-ID" sz="1500" b="1">
                        <a:effectLst/>
                        <a:latin typeface="Arial" panose="020B0604020202020204" pitchFamily="34" charset="0"/>
                        <a:ea typeface="Arial" panose="020B0604020202020204" pitchFamily="34" charset="0"/>
                      </a:endParaRPr>
                    </a:p>
                  </a:txBody>
                  <a:tcPr marL="68580" marR="68580" marT="0" marB="0">
                    <a:solidFill>
                      <a:schemeClr val="accent3">
                        <a:lumMod val="40000"/>
                        <a:lumOff val="60000"/>
                      </a:schemeClr>
                    </a:solidFill>
                  </a:tcPr>
                </a:tc>
                <a:tc>
                  <a:txBody>
                    <a:bodyPr/>
                    <a:lstStyle/>
                    <a:p>
                      <a:pPr algn="ctr">
                        <a:lnSpc>
                          <a:spcPct val="115000"/>
                        </a:lnSpc>
                      </a:pPr>
                      <a:r>
                        <a:rPr lang="vi-VN" sz="1500" b="1">
                          <a:effectLst/>
                        </a:rPr>
                        <a:t>Giá trị</a:t>
                      </a:r>
                      <a:endParaRPr lang="en-ID" sz="1500" b="1">
                        <a:effectLst/>
                        <a:latin typeface="Arial" panose="020B0604020202020204" pitchFamily="34" charset="0"/>
                        <a:ea typeface="Arial" panose="020B0604020202020204" pitchFamily="34" charset="0"/>
                      </a:endParaRPr>
                    </a:p>
                  </a:txBody>
                  <a:tcPr marL="68580" marR="68580" marT="0" marB="0">
                    <a:solidFill>
                      <a:schemeClr val="accent3">
                        <a:lumMod val="40000"/>
                        <a:lumOff val="60000"/>
                      </a:schemeClr>
                    </a:solidFill>
                  </a:tcPr>
                </a:tc>
                <a:tc>
                  <a:txBody>
                    <a:bodyPr/>
                    <a:lstStyle/>
                    <a:p>
                      <a:pPr algn="ctr">
                        <a:lnSpc>
                          <a:spcPct val="115000"/>
                        </a:lnSpc>
                      </a:pPr>
                      <a:r>
                        <a:rPr lang="en-US" sz="1500" b="1">
                          <a:effectLst/>
                        </a:rPr>
                        <a:t>Đ</a:t>
                      </a:r>
                      <a:r>
                        <a:rPr lang="vi-VN" sz="1500" b="1">
                          <a:effectLst/>
                        </a:rPr>
                        <a:t>ơn vị</a:t>
                      </a:r>
                      <a:endParaRPr lang="en-ID" sz="1500" b="1">
                        <a:effectLst/>
                        <a:latin typeface="Arial" panose="020B0604020202020204" pitchFamily="34" charset="0"/>
                        <a:ea typeface="Arial" panose="020B0604020202020204" pitchFamily="34" charset="0"/>
                      </a:endParaRPr>
                    </a:p>
                  </a:txBody>
                  <a:tcPr marL="68580" marR="68580" marT="0" marB="0">
                    <a:solidFill>
                      <a:schemeClr val="accent3">
                        <a:lumMod val="40000"/>
                        <a:lumOff val="60000"/>
                      </a:schemeClr>
                    </a:solidFill>
                  </a:tcPr>
                </a:tc>
                <a:extLst>
                  <a:ext uri="{0D108BD9-81ED-4DB2-BD59-A6C34878D82A}">
                    <a16:rowId xmlns:a16="http://schemas.microsoft.com/office/drawing/2014/main" val="10000"/>
                  </a:ext>
                </a:extLst>
              </a:tr>
              <a:tr h="310065">
                <a:tc>
                  <a:txBody>
                    <a:bodyPr/>
                    <a:lstStyle/>
                    <a:p>
                      <a:pPr algn="ctr">
                        <a:lnSpc>
                          <a:spcPct val="115000"/>
                        </a:lnSpc>
                      </a:pPr>
                      <a:r>
                        <a:rPr lang="vi-VN" sz="1300">
                          <a:effectLst/>
                        </a:rPr>
                        <a:t>Dải đo</a:t>
                      </a:r>
                      <a:endParaRPr lang="en-ID" sz="1100">
                        <a:effectLst/>
                        <a:latin typeface="Arial" panose="020B0604020202020204" pitchFamily="34" charset="0"/>
                        <a:ea typeface="Arial" panose="020B0604020202020204" pitchFamily="34" charset="0"/>
                      </a:endParaRPr>
                    </a:p>
                  </a:txBody>
                  <a:tcPr marL="68580" marR="68580" marT="0" marB="0"/>
                </a:tc>
                <a:tc>
                  <a:txBody>
                    <a:bodyPr/>
                    <a:lstStyle/>
                    <a:p>
                      <a:pPr algn="ctr">
                        <a:lnSpc>
                          <a:spcPct val="115000"/>
                        </a:lnSpc>
                      </a:pPr>
                      <a:r>
                        <a:rPr lang="vi-VN" sz="1300">
                          <a:effectLst/>
                        </a:rPr>
                        <a:t>10~100 </a:t>
                      </a:r>
                      <a:endParaRPr lang="en-ID" sz="1100">
                        <a:effectLst/>
                        <a:latin typeface="Arial" panose="020B0604020202020204" pitchFamily="34" charset="0"/>
                        <a:ea typeface="Arial" panose="020B0604020202020204" pitchFamily="34" charset="0"/>
                      </a:endParaRPr>
                    </a:p>
                  </a:txBody>
                  <a:tcPr marL="68580" marR="68580" marT="0" marB="0"/>
                </a:tc>
                <a:tc>
                  <a:txBody>
                    <a:bodyPr/>
                    <a:lstStyle/>
                    <a:p>
                      <a:pPr algn="ctr">
                        <a:lnSpc>
                          <a:spcPct val="115000"/>
                        </a:lnSpc>
                      </a:pPr>
                      <a:r>
                        <a:rPr lang="vi-VN" sz="1300">
                          <a:effectLst/>
                        </a:rPr>
                        <a:t>ms/cm</a:t>
                      </a:r>
                      <a:endParaRPr lang="en-ID" sz="1100">
                        <a:effectLst/>
                        <a:latin typeface="Arial" panose="020B0604020202020204" pitchFamily="34" charset="0"/>
                        <a:ea typeface="Arial" panose="020B0604020202020204" pitchFamily="34" charset="0"/>
                      </a:endParaRPr>
                    </a:p>
                  </a:txBody>
                  <a:tcPr marL="68580" marR="68580" marT="0" marB="0"/>
                </a:tc>
                <a:extLst>
                  <a:ext uri="{0D108BD9-81ED-4DB2-BD59-A6C34878D82A}">
                    <a16:rowId xmlns:a16="http://schemas.microsoft.com/office/drawing/2014/main" val="10001"/>
                  </a:ext>
                </a:extLst>
              </a:tr>
              <a:tr h="648935">
                <a:tc>
                  <a:txBody>
                    <a:bodyPr/>
                    <a:lstStyle/>
                    <a:p>
                      <a:pPr algn="ctr">
                        <a:lnSpc>
                          <a:spcPct val="115000"/>
                        </a:lnSpc>
                      </a:pPr>
                      <a:r>
                        <a:rPr lang="vi-VN" sz="1300">
                          <a:effectLst/>
                        </a:rPr>
                        <a:t>Nhiệt độ hoạt động</a:t>
                      </a:r>
                      <a:endParaRPr lang="en-ID" sz="1100">
                        <a:effectLst/>
                        <a:latin typeface="Arial" panose="020B0604020202020204" pitchFamily="34" charset="0"/>
                        <a:ea typeface="Arial" panose="020B0604020202020204" pitchFamily="34" charset="0"/>
                      </a:endParaRPr>
                    </a:p>
                  </a:txBody>
                  <a:tcPr marL="68580" marR="68580" marT="0" marB="0"/>
                </a:tc>
                <a:tc>
                  <a:txBody>
                    <a:bodyPr/>
                    <a:lstStyle/>
                    <a:p>
                      <a:pPr algn="ctr">
                        <a:lnSpc>
                          <a:spcPct val="115000"/>
                        </a:lnSpc>
                      </a:pPr>
                      <a:r>
                        <a:rPr lang="vi-VN" sz="1300">
                          <a:effectLst/>
                        </a:rPr>
                        <a:t>0~40</a:t>
                      </a:r>
                      <a:endParaRPr lang="en-ID" sz="1100">
                        <a:effectLst/>
                        <a:latin typeface="Arial" panose="020B0604020202020204" pitchFamily="34" charset="0"/>
                        <a:ea typeface="Arial" panose="020B0604020202020204" pitchFamily="34" charset="0"/>
                      </a:endParaRPr>
                    </a:p>
                  </a:txBody>
                  <a:tcPr marL="68580" marR="68580" marT="0" marB="0"/>
                </a:tc>
                <a:tc>
                  <a:txBody>
                    <a:bodyPr/>
                    <a:lstStyle/>
                    <a:p>
                      <a:pPr algn="ctr">
                        <a:lnSpc>
                          <a:spcPct val="115000"/>
                        </a:lnSpc>
                      </a:pPr>
                      <a:r>
                        <a:rPr lang="vi-VN" sz="1300">
                          <a:effectLst/>
                        </a:rPr>
                        <a:t>°C</a:t>
                      </a:r>
                      <a:endParaRPr lang="en-ID" sz="1100">
                        <a:effectLst/>
                        <a:latin typeface="Arial" panose="020B0604020202020204" pitchFamily="34" charset="0"/>
                        <a:ea typeface="Arial" panose="020B0604020202020204" pitchFamily="34" charset="0"/>
                      </a:endParaRPr>
                    </a:p>
                  </a:txBody>
                  <a:tcPr marL="68580" marR="68580" marT="0" marB="0"/>
                </a:tc>
                <a:extLst>
                  <a:ext uri="{0D108BD9-81ED-4DB2-BD59-A6C34878D82A}">
                    <a16:rowId xmlns:a16="http://schemas.microsoft.com/office/drawing/2014/main" val="10002"/>
                  </a:ext>
                </a:extLst>
              </a:tr>
              <a:tr h="310065">
                <a:tc>
                  <a:txBody>
                    <a:bodyPr/>
                    <a:lstStyle/>
                    <a:p>
                      <a:pPr algn="ctr">
                        <a:lnSpc>
                          <a:spcPct val="115000"/>
                        </a:lnSpc>
                      </a:pPr>
                      <a:r>
                        <a:rPr lang="vi-VN" sz="1300">
                          <a:effectLst/>
                        </a:rPr>
                        <a:t>Tuổi thọ</a:t>
                      </a:r>
                      <a:endParaRPr lang="en-ID" sz="1100">
                        <a:effectLst/>
                        <a:latin typeface="Arial" panose="020B0604020202020204" pitchFamily="34" charset="0"/>
                        <a:ea typeface="Arial" panose="020B0604020202020204" pitchFamily="34" charset="0"/>
                      </a:endParaRPr>
                    </a:p>
                  </a:txBody>
                  <a:tcPr marL="68580" marR="68580" marT="0" marB="0"/>
                </a:tc>
                <a:tc>
                  <a:txBody>
                    <a:bodyPr/>
                    <a:lstStyle/>
                    <a:p>
                      <a:pPr algn="ctr">
                        <a:lnSpc>
                          <a:spcPct val="115000"/>
                        </a:lnSpc>
                      </a:pPr>
                      <a:r>
                        <a:rPr lang="vi-VN" sz="1300">
                          <a:effectLst/>
                        </a:rPr>
                        <a:t>&gt;0,5 </a:t>
                      </a:r>
                      <a:endParaRPr lang="en-ID" sz="1100">
                        <a:effectLst/>
                        <a:latin typeface="Arial" panose="020B0604020202020204" pitchFamily="34" charset="0"/>
                        <a:ea typeface="Arial" panose="020B0604020202020204" pitchFamily="34" charset="0"/>
                      </a:endParaRPr>
                    </a:p>
                  </a:txBody>
                  <a:tcPr marL="68580" marR="68580" marT="0" marB="0"/>
                </a:tc>
                <a:tc>
                  <a:txBody>
                    <a:bodyPr/>
                    <a:lstStyle/>
                    <a:p>
                      <a:pPr algn="ctr">
                        <a:lnSpc>
                          <a:spcPct val="115000"/>
                        </a:lnSpc>
                      </a:pPr>
                      <a:r>
                        <a:rPr lang="vi-VN" sz="1300">
                          <a:effectLst/>
                        </a:rPr>
                        <a:t>năm</a:t>
                      </a:r>
                      <a:endParaRPr lang="en-ID" sz="1100">
                        <a:effectLst/>
                        <a:latin typeface="Arial" panose="020B0604020202020204" pitchFamily="34" charset="0"/>
                        <a:ea typeface="Arial" panose="020B0604020202020204" pitchFamily="34" charset="0"/>
                      </a:endParaRPr>
                    </a:p>
                  </a:txBody>
                  <a:tcPr marL="68580" marR="68580" marT="0" marB="0"/>
                </a:tc>
                <a:extLst>
                  <a:ext uri="{0D108BD9-81ED-4DB2-BD59-A6C34878D82A}">
                    <a16:rowId xmlns:a16="http://schemas.microsoft.com/office/drawing/2014/main" val="10003"/>
                  </a:ext>
                </a:extLst>
              </a:tr>
              <a:tr h="310065">
                <a:tc>
                  <a:txBody>
                    <a:bodyPr/>
                    <a:lstStyle/>
                    <a:p>
                      <a:pPr algn="ctr">
                        <a:lnSpc>
                          <a:spcPct val="115000"/>
                        </a:lnSpc>
                      </a:pPr>
                      <a:r>
                        <a:rPr lang="vi-VN" sz="1300">
                          <a:effectLst/>
                        </a:rPr>
                        <a:t>Độ dài cable</a:t>
                      </a:r>
                      <a:endParaRPr lang="en-ID" sz="1100">
                        <a:effectLst/>
                        <a:latin typeface="Arial" panose="020B0604020202020204" pitchFamily="34" charset="0"/>
                        <a:ea typeface="Arial" panose="020B0604020202020204" pitchFamily="34" charset="0"/>
                      </a:endParaRPr>
                    </a:p>
                  </a:txBody>
                  <a:tcPr marL="68580" marR="68580" marT="0" marB="0"/>
                </a:tc>
                <a:tc>
                  <a:txBody>
                    <a:bodyPr/>
                    <a:lstStyle/>
                    <a:p>
                      <a:pPr algn="ctr">
                        <a:lnSpc>
                          <a:spcPct val="115000"/>
                        </a:lnSpc>
                      </a:pPr>
                      <a:r>
                        <a:rPr lang="vi-VN" sz="1300">
                          <a:effectLst/>
                        </a:rPr>
                        <a:t>100±2</a:t>
                      </a:r>
                      <a:endParaRPr lang="en-ID" sz="1100">
                        <a:effectLst/>
                        <a:latin typeface="Arial" panose="020B0604020202020204" pitchFamily="34" charset="0"/>
                        <a:ea typeface="Arial" panose="020B0604020202020204" pitchFamily="34" charset="0"/>
                      </a:endParaRPr>
                    </a:p>
                  </a:txBody>
                  <a:tcPr marL="68580" marR="68580" marT="0" marB="0"/>
                </a:tc>
                <a:tc>
                  <a:txBody>
                    <a:bodyPr/>
                    <a:lstStyle/>
                    <a:p>
                      <a:pPr algn="ctr">
                        <a:lnSpc>
                          <a:spcPct val="115000"/>
                        </a:lnSpc>
                      </a:pPr>
                      <a:r>
                        <a:rPr lang="vi-VN" sz="1300">
                          <a:effectLst/>
                        </a:rPr>
                        <a:t>cm</a:t>
                      </a:r>
                      <a:endParaRPr lang="en-ID" sz="1100">
                        <a:effectLst/>
                        <a:latin typeface="Arial" panose="020B0604020202020204" pitchFamily="34" charset="0"/>
                        <a:ea typeface="Arial" panose="020B0604020202020204" pitchFamily="34" charset="0"/>
                      </a:endParaRPr>
                    </a:p>
                  </a:txBody>
                  <a:tcPr marL="68580" marR="68580" marT="0" marB="0"/>
                </a:tc>
                <a:extLst>
                  <a:ext uri="{0D108BD9-81ED-4DB2-BD59-A6C34878D82A}">
                    <a16:rowId xmlns:a16="http://schemas.microsoft.com/office/drawing/2014/main" val="10004"/>
                  </a:ext>
                </a:extLst>
              </a:tr>
            </a:tbl>
          </a:graphicData>
        </a:graphic>
      </p:graphicFrame>
    </p:spTree>
  </p:cSld>
  <p:clrMapOvr>
    <a:masterClrMapping/>
  </p:clrMapOvr>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F9C9D"/>
      </a:accent5>
      <a:accent6>
        <a:srgbClr val="9E5E9B"/>
      </a:accent6>
      <a:hlink>
        <a:srgbClr val="58C1BA"/>
      </a:hlink>
      <a:folHlink>
        <a:srgbClr val="9DD0CB"/>
      </a:folHlink>
    </a:clrScheme>
    <a:fontScheme name="Ion">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fillRect/>
          </a:stretch>
        </a:blip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TotalTime>
  <Words>1720</Words>
  <Application>Microsoft Office PowerPoint</Application>
  <PresentationFormat>Custom</PresentationFormat>
  <Paragraphs>352</Paragraphs>
  <Slides>19</Slides>
  <Notes>0</Notes>
  <HiddenSlides>0</HiddenSlides>
  <MMClips>0</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19</vt:i4>
      </vt:variant>
    </vt:vector>
  </HeadingPairs>
  <TitlesOfParts>
    <vt:vector size="33" baseType="lpstr">
      <vt:lpstr>Dahka</vt:lpstr>
      <vt:lpstr>Muli Bold</vt:lpstr>
      <vt:lpstr>Montserrat Bold Italics</vt:lpstr>
      <vt:lpstr>Calibri</vt:lpstr>
      <vt:lpstr>Bungee Shade</vt:lpstr>
      <vt:lpstr>Montserrat Classic</vt:lpstr>
      <vt:lpstr>Wingdings 3</vt:lpstr>
      <vt:lpstr>Montserrat Bold</vt:lpstr>
      <vt:lpstr>Arial</vt:lpstr>
      <vt:lpstr>Chromium One</vt:lpstr>
      <vt:lpstr>Century Gothic</vt:lpstr>
      <vt:lpstr>Times New Roman</vt:lpstr>
      <vt:lpstr>Office Theme</vt:lpstr>
      <vt:lpstr>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Green and White Minimalist Product Catalogue Booklet</dc:title>
  <dc:creator>NguyễnQuangMinh</dc:creator>
  <cp:lastModifiedBy>NGUYỄN QUANG MINH</cp:lastModifiedBy>
  <cp:revision>19</cp:revision>
  <dcterms:created xsi:type="dcterms:W3CDTF">2006-08-16T00:00:00Z</dcterms:created>
  <dcterms:modified xsi:type="dcterms:W3CDTF">2024-08-08T08:36:05Z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DDBF6E4FA0164B3F93975104FFE0AE52_13</vt:lpwstr>
  </property>
  <property fmtid="{D5CDD505-2E9C-101B-9397-08002B2CF9AE}" pid="3" name="KSOProductBuildVer">
    <vt:lpwstr>1033-12.2.0.17545</vt:lpwstr>
  </property>
</Properties>
</file>